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4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5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6.xml" ContentType="application/vnd.openxmlformats-officedocument.theme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7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8.xml" ContentType="application/vnd.openxmlformats-officedocument.theme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9.xml" ContentType="application/vnd.openxmlformats-officedocument.theme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theme/theme10.xml" ContentType="application/vnd.openxmlformats-officedocument.theme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theme/theme11.xml" ContentType="application/vnd.openxmlformats-officedocument.theme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  <p:sldMasterId id="2147483692" r:id="rId3"/>
    <p:sldMasterId id="2147483708" r:id="rId4"/>
    <p:sldMasterId id="2147483724" r:id="rId5"/>
    <p:sldMasterId id="2147483740" r:id="rId6"/>
    <p:sldMasterId id="2147483756" r:id="rId7"/>
    <p:sldMasterId id="2147483772" r:id="rId8"/>
    <p:sldMasterId id="2147483788" r:id="rId9"/>
    <p:sldMasterId id="2147483804" r:id="rId10"/>
    <p:sldMasterId id="2147483819" r:id="rId11"/>
    <p:sldMasterId id="2147483834" r:id="rId12"/>
  </p:sldMasterIdLst>
  <p:notesMasterIdLst>
    <p:notesMasterId r:id="rId18"/>
  </p:notesMasterIdLst>
  <p:sldIdLst>
    <p:sldId id="364" r:id="rId13"/>
    <p:sldId id="362" r:id="rId14"/>
    <p:sldId id="372" r:id="rId15"/>
    <p:sldId id="367" r:id="rId16"/>
    <p:sldId id="371" r:id="rId17"/>
  </p:sldIdLst>
  <p:sldSz cx="9144000" cy="6858000" type="screen4x3"/>
  <p:notesSz cx="6938963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CFFF"/>
    <a:srgbClr val="C6D9F1"/>
    <a:srgbClr val="00487A"/>
    <a:srgbClr val="FFFF99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10" Type="http://schemas.openxmlformats.org/officeDocument/2006/relationships/slideMaster" Target="slideMasters/slideMaster10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'Outstanding Debt'!$C$3</c:f>
              <c:strCache>
                <c:ptCount val="1"/>
                <c:pt idx="0">
                  <c:v>2012A FMRB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'Outstanding Debt'!$B$4:$B$23</c:f>
              <c:numCache>
                <c:formatCode>General</c:formatCode>
                <c:ptCount val="20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</c:numCache>
            </c:numRef>
          </c:cat>
          <c:val>
            <c:numRef>
              <c:f>'Outstanding Debt'!$C$4:$C$19</c:f>
              <c:numCache>
                <c:formatCode>_(* #,##0_);_(* \(#,##0\);_(* "-"??_);_(@_)</c:formatCode>
                <c:ptCount val="16"/>
                <c:pt idx="0">
                  <c:v>1306000</c:v>
                </c:pt>
                <c:pt idx="1">
                  <c:v>1304000</c:v>
                </c:pt>
                <c:pt idx="2">
                  <c:v>1306000</c:v>
                </c:pt>
                <c:pt idx="3">
                  <c:v>1306000</c:v>
                </c:pt>
                <c:pt idx="4">
                  <c:v>651000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B6-4636-926F-BFCA6F84D024}"/>
            </c:ext>
          </c:extLst>
        </c:ser>
        <c:ser>
          <c:idx val="1"/>
          <c:order val="1"/>
          <c:tx>
            <c:strRef>
              <c:f>'Outstanding Debt'!$D$3</c:f>
              <c:strCache>
                <c:ptCount val="1"/>
                <c:pt idx="0">
                  <c:v>2016 A FMRB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'Outstanding Debt'!$B$4:$B$23</c:f>
              <c:numCache>
                <c:formatCode>General</c:formatCode>
                <c:ptCount val="20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</c:numCache>
            </c:numRef>
          </c:cat>
          <c:val>
            <c:numRef>
              <c:f>'Outstanding Debt'!$D$4:$D$19</c:f>
              <c:numCache>
                <c:formatCode>_(* #,##0_);_(* \(#,##0\);_(* "-"??_);_(@_)</c:formatCode>
                <c:ptCount val="16"/>
                <c:pt idx="0">
                  <c:v>1224000</c:v>
                </c:pt>
                <c:pt idx="1">
                  <c:v>1234000</c:v>
                </c:pt>
                <c:pt idx="2">
                  <c:v>464000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B6-4636-926F-BFCA6F84D024}"/>
            </c:ext>
          </c:extLst>
        </c:ser>
        <c:ser>
          <c:idx val="2"/>
          <c:order val="2"/>
          <c:tx>
            <c:strRef>
              <c:f>'Outstanding Debt'!$E$3</c:f>
              <c:strCache>
                <c:ptCount val="1"/>
                <c:pt idx="0">
                  <c:v>2016 B FMRB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'Outstanding Debt'!$B$4:$B$23</c:f>
              <c:numCache>
                <c:formatCode>General</c:formatCode>
                <c:ptCount val="20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</c:numCache>
            </c:numRef>
          </c:cat>
          <c:val>
            <c:numRef>
              <c:f>'Outstanding Debt'!$E$4:$E$19</c:f>
              <c:numCache>
                <c:formatCode>_(* #,##0_);_(* \(#,##0\);_(* "-"??_);_(@_)</c:formatCode>
                <c:ptCount val="16"/>
                <c:pt idx="0">
                  <c:v>3392000</c:v>
                </c:pt>
                <c:pt idx="1">
                  <c:v>3987000</c:v>
                </c:pt>
                <c:pt idx="2">
                  <c:v>3986000</c:v>
                </c:pt>
                <c:pt idx="3">
                  <c:v>3989000</c:v>
                </c:pt>
                <c:pt idx="4">
                  <c:v>3991000</c:v>
                </c:pt>
                <c:pt idx="5">
                  <c:v>4049000</c:v>
                </c:pt>
                <c:pt idx="6">
                  <c:v>4058000</c:v>
                </c:pt>
                <c:pt idx="7">
                  <c:v>4006000</c:v>
                </c:pt>
                <c:pt idx="8">
                  <c:v>4017000</c:v>
                </c:pt>
                <c:pt idx="9">
                  <c:v>4011000</c:v>
                </c:pt>
                <c:pt idx="10">
                  <c:v>4005000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B6-4636-926F-BFCA6F84D024}"/>
            </c:ext>
          </c:extLst>
        </c:ser>
        <c:ser>
          <c:idx val="3"/>
          <c:order val="3"/>
          <c:tx>
            <c:strRef>
              <c:f>'Outstanding Debt'!$F$3</c:f>
              <c:strCache>
                <c:ptCount val="1"/>
                <c:pt idx="0">
                  <c:v>CSTL #A2743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'Outstanding Debt'!$B$4:$B$23</c:f>
              <c:numCache>
                <c:formatCode>General</c:formatCode>
                <c:ptCount val="20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</c:numCache>
            </c:numRef>
          </c:cat>
          <c:val>
            <c:numRef>
              <c:f>'Outstanding Debt'!$F$4:$F$19</c:f>
              <c:numCache>
                <c:formatCode>_(* #,##0_);_(* \(#,##0\);_(* "-"??_);_(@_)</c:formatCode>
                <c:ptCount val="16"/>
                <c:pt idx="0">
                  <c:v>67119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B6-4636-926F-BFCA6F84D024}"/>
            </c:ext>
          </c:extLst>
        </c:ser>
        <c:ser>
          <c:idx val="4"/>
          <c:order val="4"/>
          <c:tx>
            <c:strRef>
              <c:f>'Outstanding Debt'!$G$3</c:f>
              <c:strCache>
                <c:ptCount val="1"/>
                <c:pt idx="0">
                  <c:v>2017 FMB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'Outstanding Debt'!$B$4:$B$23</c:f>
              <c:numCache>
                <c:formatCode>General</c:formatCode>
                <c:ptCount val="20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</c:numCache>
            </c:numRef>
          </c:cat>
          <c:val>
            <c:numRef>
              <c:f>'Outstanding Debt'!$G$4:$G$19</c:f>
              <c:numCache>
                <c:formatCode>_(* #,##0_);_(* \(#,##0\);_(* "-"??_);_(@_)</c:formatCode>
                <c:ptCount val="16"/>
                <c:pt idx="0">
                  <c:v>758000</c:v>
                </c:pt>
                <c:pt idx="1">
                  <c:v>759000</c:v>
                </c:pt>
                <c:pt idx="2">
                  <c:v>760000</c:v>
                </c:pt>
                <c:pt idx="3">
                  <c:v>760000</c:v>
                </c:pt>
                <c:pt idx="4">
                  <c:v>759000</c:v>
                </c:pt>
                <c:pt idx="5">
                  <c:v>758000</c:v>
                </c:pt>
                <c:pt idx="6">
                  <c:v>755000</c:v>
                </c:pt>
                <c:pt idx="7">
                  <c:v>757000</c:v>
                </c:pt>
                <c:pt idx="8">
                  <c:v>758000</c:v>
                </c:pt>
                <c:pt idx="9">
                  <c:v>758000</c:v>
                </c:pt>
                <c:pt idx="10">
                  <c:v>756000</c:v>
                </c:pt>
                <c:pt idx="11">
                  <c:v>759000</c:v>
                </c:pt>
                <c:pt idx="12">
                  <c:v>761000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B6-4636-926F-BFCA6F84D024}"/>
            </c:ext>
          </c:extLst>
        </c:ser>
        <c:ser>
          <c:idx val="5"/>
          <c:order val="5"/>
          <c:tx>
            <c:strRef>
              <c:f>'Outstanding Debt'!$H$3</c:f>
              <c:strCache>
                <c:ptCount val="1"/>
                <c:pt idx="0">
                  <c:v>2016 GO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'Outstanding Debt'!$B$4:$B$23</c:f>
              <c:numCache>
                <c:formatCode>General</c:formatCode>
                <c:ptCount val="20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</c:numCache>
            </c:numRef>
          </c:cat>
          <c:val>
            <c:numRef>
              <c:f>'Outstanding Debt'!$H$4:$H$19</c:f>
              <c:numCache>
                <c:formatCode>_(* #,##0_);_(* \(#,##0\);_(* "-"??_);_(@_)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CB6-4636-926F-BFCA6F84D024}"/>
            </c:ext>
          </c:extLst>
        </c:ser>
        <c:ser>
          <c:idx val="6"/>
          <c:order val="6"/>
          <c:tx>
            <c:strRef>
              <c:f>'Outstanding Debt'!$I$3</c:f>
              <c:strCache>
                <c:ptCount val="1"/>
                <c:pt idx="0">
                  <c:v>CSFL #A2959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'Outstanding Debt'!$B$4:$B$23</c:f>
              <c:numCache>
                <c:formatCode>General</c:formatCode>
                <c:ptCount val="20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</c:numCache>
            </c:numRef>
          </c:cat>
          <c:val>
            <c:numRef>
              <c:f>'Outstanding Debt'!$I$4:$I$19</c:f>
              <c:numCache>
                <c:formatCode>_(* #,##0_);_(* \(#,##0\);_(* "-"??_);_(@_)</c:formatCode>
                <c:ptCount val="16"/>
                <c:pt idx="0">
                  <c:v>41543</c:v>
                </c:pt>
                <c:pt idx="1">
                  <c:v>41139</c:v>
                </c:pt>
                <c:pt idx="2">
                  <c:v>40735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CB6-4636-926F-BFCA6F84D024}"/>
            </c:ext>
          </c:extLst>
        </c:ser>
        <c:ser>
          <c:idx val="7"/>
          <c:order val="7"/>
          <c:tx>
            <c:strRef>
              <c:f>'Outstanding Debt'!$J$3</c:f>
              <c:strCache>
                <c:ptCount val="1"/>
                <c:pt idx="0">
                  <c:v>2018 Bus Loan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'Outstanding Debt'!$B$4:$B$23</c:f>
              <c:numCache>
                <c:formatCode>General</c:formatCode>
                <c:ptCount val="20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</c:numCache>
            </c:numRef>
          </c:cat>
          <c:val>
            <c:numRef>
              <c:f>'Outstanding Debt'!$J$4:$J$19</c:f>
              <c:numCache>
                <c:formatCode>_(* #,##0_);_(* \(#,##0\);_(* "-"??_);_(@_)</c:formatCode>
                <c:ptCount val="16"/>
                <c:pt idx="0">
                  <c:v>161520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CB6-4636-926F-BFCA6F84D024}"/>
            </c:ext>
          </c:extLst>
        </c:ser>
        <c:ser>
          <c:idx val="8"/>
          <c:order val="8"/>
          <c:tx>
            <c:strRef>
              <c:f>'Outstanding Debt'!$K$3</c:f>
              <c:strCache>
                <c:ptCount val="1"/>
                <c:pt idx="0">
                  <c:v>CSFL #B0017 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'Outstanding Debt'!$B$4:$B$23</c:f>
              <c:numCache>
                <c:formatCode>General</c:formatCode>
                <c:ptCount val="20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</c:numCache>
            </c:numRef>
          </c:cat>
          <c:val>
            <c:numRef>
              <c:f>'Outstanding Debt'!$K$4:$K$19</c:f>
              <c:numCache>
                <c:formatCode>_(* #,##0_);_(* \(#,##0\);_(* "-"??_);_(@_)</c:formatCode>
                <c:ptCount val="16"/>
                <c:pt idx="0">
                  <c:v>81413</c:v>
                </c:pt>
                <c:pt idx="1">
                  <c:v>80617</c:v>
                </c:pt>
                <c:pt idx="2">
                  <c:v>40010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CB6-4636-926F-BFCA6F84D024}"/>
            </c:ext>
          </c:extLst>
        </c:ser>
        <c:ser>
          <c:idx val="9"/>
          <c:order val="9"/>
          <c:tx>
            <c:strRef>
              <c:f>'Outstanding Debt'!$L$3</c:f>
              <c:strCache>
                <c:ptCount val="1"/>
                <c:pt idx="0">
                  <c:v>CSFL #A2920 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'Outstanding Debt'!$B$4:$B$23</c:f>
              <c:numCache>
                <c:formatCode>General</c:formatCode>
                <c:ptCount val="20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</c:numCache>
            </c:numRef>
          </c:cat>
          <c:val>
            <c:numRef>
              <c:f>'Outstanding Debt'!$L$4:$L$19</c:f>
              <c:numCache>
                <c:formatCode>_(* #,##0_);_(* \(#,##0\);_(* "-"??_);_(@_)</c:formatCode>
                <c:ptCount val="16"/>
                <c:pt idx="0">
                  <c:v>76313</c:v>
                </c:pt>
                <c:pt idx="1">
                  <c:v>75563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CB6-4636-926F-BFCA6F84D024}"/>
            </c:ext>
          </c:extLst>
        </c:ser>
        <c:ser>
          <c:idx val="10"/>
          <c:order val="10"/>
          <c:tx>
            <c:strRef>
              <c:f>'Outstanding Debt'!$M$3</c:f>
              <c:strCache>
                <c:ptCount val="1"/>
                <c:pt idx="0">
                  <c:v>2019 Bus Loan 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'Outstanding Debt'!$B$4:$B$23</c:f>
              <c:numCache>
                <c:formatCode>General</c:formatCode>
                <c:ptCount val="20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</c:numCache>
            </c:numRef>
          </c:cat>
          <c:val>
            <c:numRef>
              <c:f>'Outstanding Debt'!$M$4:$M$19</c:f>
              <c:numCache>
                <c:formatCode>_(* #,##0_);_(* \(#,##0\);_(* "-"??_);_(@_)</c:formatCode>
                <c:ptCount val="16"/>
                <c:pt idx="0">
                  <c:v>104576</c:v>
                </c:pt>
                <c:pt idx="1">
                  <c:v>104576</c:v>
                </c:pt>
                <c:pt idx="2">
                  <c:v>104576</c:v>
                </c:pt>
                <c:pt idx="3">
                  <c:v>52288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CB6-4636-926F-BFCA6F84D024}"/>
            </c:ext>
          </c:extLst>
        </c:ser>
        <c:ser>
          <c:idx val="11"/>
          <c:order val="11"/>
          <c:tx>
            <c:strRef>
              <c:f>'Outstanding Debt'!$N$3</c:f>
              <c:strCache>
                <c:ptCount val="1"/>
                <c:pt idx="0">
                  <c:v>2019 GO Bonds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'Outstanding Debt'!$B$4:$B$23</c:f>
              <c:numCache>
                <c:formatCode>General</c:formatCode>
                <c:ptCount val="20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</c:numCache>
            </c:numRef>
          </c:cat>
          <c:val>
            <c:numRef>
              <c:f>'Outstanding Debt'!$N$4:$N$19</c:f>
              <c:numCache>
                <c:formatCode>_(* #,##0_);_(* \(#,##0\);_(* "-"??_);_(@_)</c:formatCode>
                <c:ptCount val="16"/>
                <c:pt idx="0">
                  <c:v>40000</c:v>
                </c:pt>
                <c:pt idx="1">
                  <c:v>408150</c:v>
                </c:pt>
                <c:pt idx="2">
                  <c:v>415700</c:v>
                </c:pt>
                <c:pt idx="3">
                  <c:v>417950</c:v>
                </c:pt>
                <c:pt idx="4">
                  <c:v>429950</c:v>
                </c:pt>
                <c:pt idx="5">
                  <c:v>441550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CB6-4636-926F-BFCA6F84D024}"/>
            </c:ext>
          </c:extLst>
        </c:ser>
        <c:ser>
          <c:idx val="12"/>
          <c:order val="12"/>
          <c:tx>
            <c:strRef>
              <c:f>'Outstanding Debt'!$O$3</c:f>
              <c:strCache>
                <c:ptCount val="1"/>
                <c:pt idx="0">
                  <c:v>CSFL B0108 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'Outstanding Debt'!$B$4:$B$23</c:f>
              <c:numCache>
                <c:formatCode>General</c:formatCode>
                <c:ptCount val="20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</c:numCache>
            </c:numRef>
          </c:cat>
          <c:val>
            <c:numRef>
              <c:f>'Outstanding Debt'!$O$4:$O$19</c:f>
              <c:numCache>
                <c:formatCode>_(* #,##0_);_(* \(#,##0\);_(* "-"??_);_(@_)</c:formatCode>
                <c:ptCount val="16"/>
                <c:pt idx="0">
                  <c:v>85510.75</c:v>
                </c:pt>
                <c:pt idx="1">
                  <c:v>84686.88</c:v>
                </c:pt>
                <c:pt idx="2">
                  <c:v>83862.350000000006</c:v>
                </c:pt>
                <c:pt idx="3">
                  <c:v>83038.149999999994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CB6-4636-926F-BFCA6F84D024}"/>
            </c:ext>
          </c:extLst>
        </c:ser>
        <c:ser>
          <c:idx val="13"/>
          <c:order val="13"/>
          <c:tx>
            <c:strRef>
              <c:f>'Outstanding Debt'!$P$3</c:f>
              <c:strCache>
                <c:ptCount val="1"/>
                <c:pt idx="0">
                  <c:v>2020 Bus Loan 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'Outstanding Debt'!$B$4:$B$23</c:f>
              <c:numCache>
                <c:formatCode>General</c:formatCode>
                <c:ptCount val="20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</c:numCache>
            </c:numRef>
          </c:cat>
          <c:val>
            <c:numRef>
              <c:f>'Outstanding Debt'!$P$4:$P$19</c:f>
              <c:numCache>
                <c:formatCode>General</c:formatCode>
                <c:ptCount val="16"/>
                <c:pt idx="0" formatCode="_(* #,##0_);_(* \(#,##0\);_(* &quot;-&quot;??_);_(@_)">
                  <c:v>387426.88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CCB6-4636-926F-BFCA6F84D024}"/>
            </c:ext>
          </c:extLst>
        </c:ser>
        <c:ser>
          <c:idx val="14"/>
          <c:order val="14"/>
          <c:tx>
            <c:strRef>
              <c:f>'Outstanding Debt'!$Q$3</c:f>
              <c:strCache>
                <c:ptCount val="1"/>
                <c:pt idx="0">
                  <c:v>2020 FMRB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'Outstanding Debt'!$B$4:$B$23</c:f>
              <c:numCache>
                <c:formatCode>General</c:formatCode>
                <c:ptCount val="20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</c:numCache>
            </c:numRef>
          </c:cat>
          <c:val>
            <c:numRef>
              <c:f>'Outstanding Debt'!$Q$4:$Q$19</c:f>
              <c:numCache>
                <c:formatCode>_(* #,##0_);_(* \(#,##0\);_(* "-"??_);_(@_)</c:formatCode>
                <c:ptCount val="16"/>
                <c:pt idx="0">
                  <c:v>757000</c:v>
                </c:pt>
                <c:pt idx="1">
                  <c:v>757000</c:v>
                </c:pt>
                <c:pt idx="2">
                  <c:v>757000</c:v>
                </c:pt>
                <c:pt idx="3">
                  <c:v>962000</c:v>
                </c:pt>
                <c:pt idx="4">
                  <c:v>960000</c:v>
                </c:pt>
                <c:pt idx="5">
                  <c:v>959000</c:v>
                </c:pt>
                <c:pt idx="6">
                  <c:v>965000</c:v>
                </c:pt>
                <c:pt idx="7">
                  <c:v>959000</c:v>
                </c:pt>
                <c:pt idx="8">
                  <c:v>964000</c:v>
                </c:pt>
                <c:pt idx="9">
                  <c:v>963000</c:v>
                </c:pt>
                <c:pt idx="10">
                  <c:v>962000</c:v>
                </c:pt>
                <c:pt idx="11">
                  <c:v>4820000</c:v>
                </c:pt>
                <c:pt idx="12">
                  <c:v>5746000</c:v>
                </c:pt>
                <c:pt idx="13">
                  <c:v>5739000</c:v>
                </c:pt>
                <c:pt idx="14">
                  <c:v>5743000</c:v>
                </c:pt>
                <c:pt idx="15">
                  <c:v>4310000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CB6-4636-926F-BFCA6F84D024}"/>
            </c:ext>
          </c:extLst>
        </c:ser>
        <c:ser>
          <c:idx val="15"/>
          <c:order val="15"/>
          <c:tx>
            <c:strRef>
              <c:f>'Outstanding Debt'!$R$3</c:f>
              <c:strCache>
                <c:ptCount val="1"/>
                <c:pt idx="0">
                  <c:v>2020B FMRB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'Outstanding Debt'!$B$4:$B$23</c:f>
              <c:numCache>
                <c:formatCode>General</c:formatCode>
                <c:ptCount val="20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</c:numCache>
            </c:numRef>
          </c:cat>
          <c:val>
            <c:numRef>
              <c:f>'Outstanding Debt'!$R$4:$R$19</c:f>
              <c:numCache>
                <c:formatCode>_(* #,##0_);_(* \(#,##0\);_(* "-"??_);_(@_)</c:formatCode>
                <c:ptCount val="16"/>
                <c:pt idx="0">
                  <c:v>682000</c:v>
                </c:pt>
                <c:pt idx="1">
                  <c:v>682000</c:v>
                </c:pt>
                <c:pt idx="2">
                  <c:v>866000</c:v>
                </c:pt>
                <c:pt idx="3">
                  <c:v>2527000</c:v>
                </c:pt>
                <c:pt idx="4">
                  <c:v>3177000</c:v>
                </c:pt>
                <c:pt idx="5">
                  <c:v>3800000</c:v>
                </c:pt>
                <c:pt idx="6">
                  <c:v>3791000</c:v>
                </c:pt>
                <c:pt idx="7">
                  <c:v>3795000</c:v>
                </c:pt>
                <c:pt idx="8">
                  <c:v>3788000</c:v>
                </c:pt>
                <c:pt idx="9">
                  <c:v>3797000</c:v>
                </c:pt>
                <c:pt idx="10">
                  <c:v>3796000</c:v>
                </c:pt>
                <c:pt idx="11">
                  <c:v>3797000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CB6-4636-926F-BFCA6F84D024}"/>
            </c:ext>
          </c:extLst>
        </c:ser>
        <c:ser>
          <c:idx val="16"/>
          <c:order val="16"/>
          <c:tx>
            <c:strRef>
              <c:f>'Outstanding Debt'!$S$3</c:f>
              <c:strCache>
                <c:ptCount val="1"/>
                <c:pt idx="0">
                  <c:v>2021 Bus Loan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'Outstanding Debt'!$B$4:$B$23</c:f>
              <c:numCache>
                <c:formatCode>General</c:formatCode>
                <c:ptCount val="20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</c:numCache>
            </c:numRef>
          </c:cat>
          <c:val>
            <c:numRef>
              <c:f>'Outstanding Debt'!$S$4:$S$19</c:f>
              <c:numCache>
                <c:formatCode>_(* #,##0_);_(* \(#,##0\);_(* "-"??_);_(@_)</c:formatCode>
                <c:ptCount val="16"/>
                <c:pt idx="0">
                  <c:v>375000</c:v>
                </c:pt>
                <c:pt idx="1">
                  <c:v>375000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CB6-4636-926F-BFCA6F84D024}"/>
            </c:ext>
          </c:extLst>
        </c:ser>
        <c:ser>
          <c:idx val="17"/>
          <c:order val="17"/>
          <c:tx>
            <c:strRef>
              <c:f>'Outstanding Debt'!$V$3</c:f>
              <c:strCache>
                <c:ptCount val="1"/>
                <c:pt idx="0">
                  <c:v>Debt Service Increment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'Outstanding Debt'!$B$4:$B$23</c:f>
              <c:numCache>
                <c:formatCode>General</c:formatCode>
                <c:ptCount val="20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</c:numCache>
            </c:numRef>
          </c:cat>
          <c:val>
            <c:numRef>
              <c:f>'Outstanding Debt'!$V$4:$V$19</c:f>
              <c:numCache>
                <c:formatCode>_(* #,##0_);_(* \(#,##0\);_(* "-"??_);_(@_)</c:formatCode>
                <c:ptCount val="16"/>
                <c:pt idx="0">
                  <c:v>3366000</c:v>
                </c:pt>
                <c:pt idx="1">
                  <c:v>2100000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CCB6-4636-926F-BFCA6F84D024}"/>
            </c:ext>
          </c:extLst>
        </c:ser>
        <c:ser>
          <c:idx val="19"/>
          <c:order val="19"/>
          <c:tx>
            <c:strRef>
              <c:f>'Outstanding Debt'!$T$3</c:f>
              <c:strCache>
                <c:ptCount val="1"/>
                <c:pt idx="0">
                  <c:v>2021 Bonds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'Outstanding Debt'!$B$4:$B$23</c:f>
              <c:numCache>
                <c:formatCode>General</c:formatCode>
                <c:ptCount val="20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</c:numCache>
            </c:numRef>
          </c:cat>
          <c:val>
            <c:numRef>
              <c:f>'Outstanding Debt'!$T$4:$T$23</c:f>
              <c:numCache>
                <c:formatCode>_(* #,##0_);_(* \(#,##0\);_(* "-"??_);_(@_)</c:formatCode>
                <c:ptCount val="20"/>
                <c:pt idx="1">
                  <c:v>2699000</c:v>
                </c:pt>
                <c:pt idx="2">
                  <c:v>852000</c:v>
                </c:pt>
                <c:pt idx="3">
                  <c:v>798000</c:v>
                </c:pt>
                <c:pt idx="4">
                  <c:v>1004000</c:v>
                </c:pt>
                <c:pt idx="5">
                  <c:v>1444000</c:v>
                </c:pt>
                <c:pt idx="6">
                  <c:v>1444000</c:v>
                </c:pt>
                <c:pt idx="7">
                  <c:v>1443000</c:v>
                </c:pt>
                <c:pt idx="8">
                  <c:v>1441000</c:v>
                </c:pt>
                <c:pt idx="9">
                  <c:v>1442000</c:v>
                </c:pt>
                <c:pt idx="10">
                  <c:v>1442000</c:v>
                </c:pt>
                <c:pt idx="11">
                  <c:v>1440000</c:v>
                </c:pt>
                <c:pt idx="12">
                  <c:v>1446000</c:v>
                </c:pt>
                <c:pt idx="13">
                  <c:v>1440000</c:v>
                </c:pt>
                <c:pt idx="14">
                  <c:v>1442000</c:v>
                </c:pt>
                <c:pt idx="15">
                  <c:v>1445000</c:v>
                </c:pt>
                <c:pt idx="16">
                  <c:v>1448000</c:v>
                </c:pt>
                <c:pt idx="17">
                  <c:v>1444000</c:v>
                </c:pt>
                <c:pt idx="18">
                  <c:v>1444000</c:v>
                </c:pt>
                <c:pt idx="19">
                  <c:v>1447000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CB6-4636-926F-BFCA6F84D024}"/>
            </c:ext>
          </c:extLst>
        </c:ser>
        <c:ser>
          <c:idx val="20"/>
          <c:order val="20"/>
          <c:tx>
            <c:strRef>
              <c:f>'Outstanding Debt'!$U$3</c:f>
              <c:strCache>
                <c:ptCount val="1"/>
                <c:pt idx="0">
                  <c:v>CSFL B0204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'Outstanding Debt'!$B$4:$B$23</c:f>
              <c:numCache>
                <c:formatCode>General</c:formatCode>
                <c:ptCount val="20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</c:numCache>
            </c:numRef>
          </c:cat>
          <c:val>
            <c:numRef>
              <c:f>'Outstanding Debt'!$U$4:$U$23</c:f>
              <c:numCache>
                <c:formatCode>_(* #,##0_);_(* \(#,##0\);_(* "-"??_);_(@_)</c:formatCode>
                <c:ptCount val="20"/>
                <c:pt idx="1">
                  <c:v>41500</c:v>
                </c:pt>
                <c:pt idx="2">
                  <c:v>41100</c:v>
                </c:pt>
                <c:pt idx="3">
                  <c:v>40700</c:v>
                </c:pt>
                <c:pt idx="4">
                  <c:v>40300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CCB6-4636-926F-BFCA6F84D0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9521400"/>
        <c:axId val="499519104"/>
      </c:barChart>
      <c:lineChart>
        <c:grouping val="standard"/>
        <c:varyColors val="0"/>
        <c:ser>
          <c:idx val="18"/>
          <c:order val="18"/>
          <c:tx>
            <c:strRef>
              <c:f>'Outstanding Debt'!$X$3</c:f>
              <c:strCache>
                <c:ptCount val="1"/>
                <c:pt idx="0">
                  <c:v>Projected Tax Rate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'Outstanding Debt'!$B$4:$B$23</c:f>
              <c:numCache>
                <c:formatCode>General</c:formatCode>
                <c:ptCount val="20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</c:numCache>
            </c:numRef>
          </c:cat>
          <c:val>
            <c:numRef>
              <c:f>'Outstanding Debt'!$X$4:$X$23</c:f>
              <c:numCache>
                <c:formatCode>_(* #,##0.000_);_(* \(#,##0.000\);_(* "-"??_);_(@_)</c:formatCode>
                <c:ptCount val="20"/>
                <c:pt idx="0">
                  <c:v>1.1786963827041841</c:v>
                </c:pt>
                <c:pt idx="1">
                  <c:v>0.94694231562762576</c:v>
                </c:pt>
                <c:pt idx="2">
                  <c:v>0.74995544078532195</c:v>
                </c:pt>
                <c:pt idx="3">
                  <c:v>0.74995544078532195</c:v>
                </c:pt>
                <c:pt idx="4">
                  <c:v>0.75809675231481954</c:v>
                </c:pt>
                <c:pt idx="5">
                  <c:v>0.64614406601909702</c:v>
                </c:pt>
                <c:pt idx="6">
                  <c:v>0.6032703127418878</c:v>
                </c:pt>
                <c:pt idx="7">
                  <c:v>0.58432385595691994</c:v>
                </c:pt>
                <c:pt idx="8">
                  <c:v>0.56716083010752572</c:v>
                </c:pt>
                <c:pt idx="9">
                  <c:v>0.55007700645962232</c:v>
                </c:pt>
                <c:pt idx="10">
                  <c:v>0.54588159846006856</c:v>
                </c:pt>
                <c:pt idx="11">
                  <c:v>0.46523597748891155</c:v>
                </c:pt>
                <c:pt idx="12">
                  <c:v>0.38872280380384416</c:v>
                </c:pt>
                <c:pt idx="13">
                  <c:v>0.35867895875329259</c:v>
                </c:pt>
                <c:pt idx="14">
                  <c:v>0.32251160911377125</c:v>
                </c:pt>
                <c:pt idx="15">
                  <c:v>0.17249413015674331</c:v>
                </c:pt>
                <c:pt idx="16" formatCode="_(* #,##0.00_);_(* \(#,##0.00\);_(* &quot;-&quot;??_);_(@_)">
                  <c:v>6.8308255326186285E-2</c:v>
                </c:pt>
                <c:pt idx="17" formatCode="_(* #,##0.00_);_(* \(#,##0.00\);_(* &quot;-&quot;??_);_(@_)">
                  <c:v>7.3633601703848042E-2</c:v>
                </c:pt>
                <c:pt idx="18" formatCode="_(* #,##0.00_);_(* \(#,##0.00\);_(* &quot;-&quot;??_);_(@_)">
                  <c:v>7.4823222465152425E-2</c:v>
                </c:pt>
                <c:pt idx="19" formatCode="_(* #,##0.00_);_(* \(#,##0.00\);_(* &quot;-&quot;??_);_(@_)">
                  <c:v>6.5212165467045335E-2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CCB6-4636-926F-BFCA6F84D0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3664936"/>
        <c:axId val="233659688"/>
      </c:lineChart>
      <c:catAx>
        <c:axId val="499521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9519104"/>
        <c:crosses val="autoZero"/>
        <c:auto val="1"/>
        <c:lblAlgn val="ctr"/>
        <c:lblOffset val="100"/>
        <c:noMultiLvlLbl val="0"/>
      </c:catAx>
      <c:valAx>
        <c:axId val="499519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9521400"/>
        <c:crosses val="autoZero"/>
        <c:crossBetween val="between"/>
      </c:valAx>
      <c:valAx>
        <c:axId val="233659688"/>
        <c:scaling>
          <c:orientation val="minMax"/>
        </c:scaling>
        <c:delete val="0"/>
        <c:axPos val="r"/>
        <c:numFmt formatCode="_(* #,##0.000_);_(* \(#,##0.00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664936"/>
        <c:crosses val="max"/>
        <c:crossBetween val="between"/>
      </c:valAx>
      <c:catAx>
        <c:axId val="2336649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36596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'2021 Bonds'!$C$3</c:f>
              <c:strCache>
                <c:ptCount val="1"/>
                <c:pt idx="0">
                  <c:v>Outstanding Debt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numRef>
              <c:f>'2021 Bonds'!$B$4:$B$23</c:f>
              <c:numCache>
                <c:formatCode>General</c:formatCode>
                <c:ptCount val="20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</c:numCache>
            </c:numRef>
          </c:cat>
          <c:val>
            <c:numRef>
              <c:f>'2021 Bonds'!$C$4:$C$23</c:f>
              <c:numCache>
                <c:formatCode>_(* #,##0_);_(* \(#,##0\);_(* "-"??_);_(@_)</c:formatCode>
                <c:ptCount val="20"/>
                <c:pt idx="0">
                  <c:v>12905421.629999999</c:v>
                </c:pt>
                <c:pt idx="1">
                  <c:v>14733231.879999999</c:v>
                </c:pt>
                <c:pt idx="2">
                  <c:v>9716983.3499999996</c:v>
                </c:pt>
                <c:pt idx="3">
                  <c:v>10935976.15</c:v>
                </c:pt>
                <c:pt idx="4">
                  <c:v>11012250</c:v>
                </c:pt>
                <c:pt idx="5">
                  <c:v>11451550</c:v>
                </c:pt>
                <c:pt idx="6">
                  <c:v>11013000</c:v>
                </c:pt>
                <c:pt idx="7">
                  <c:v>10960000</c:v>
                </c:pt>
                <c:pt idx="8">
                  <c:v>10968000</c:v>
                </c:pt>
                <c:pt idx="9">
                  <c:v>10971000</c:v>
                </c:pt>
                <c:pt idx="10">
                  <c:v>10961000</c:v>
                </c:pt>
                <c:pt idx="11">
                  <c:v>10816000</c:v>
                </c:pt>
                <c:pt idx="12">
                  <c:v>7953000</c:v>
                </c:pt>
                <c:pt idx="13">
                  <c:v>7179000</c:v>
                </c:pt>
                <c:pt idx="14">
                  <c:v>7185000</c:v>
                </c:pt>
                <c:pt idx="15">
                  <c:v>5755000</c:v>
                </c:pt>
                <c:pt idx="16">
                  <c:v>1448000</c:v>
                </c:pt>
                <c:pt idx="17">
                  <c:v>1444000</c:v>
                </c:pt>
                <c:pt idx="18">
                  <c:v>1444000</c:v>
                </c:pt>
                <c:pt idx="19">
                  <c:v>1447000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AB-43B8-9B58-56326AEFFF1F}"/>
            </c:ext>
          </c:extLst>
        </c:ser>
        <c:ser>
          <c:idx val="3"/>
          <c:order val="1"/>
          <c:tx>
            <c:strRef>
              <c:f>'2021 Bonds'!$D$3</c:f>
              <c:strCache>
                <c:ptCount val="1"/>
                <c:pt idx="0">
                  <c:v>2021 Bonds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'2021 Bonds'!$B$4:$B$23</c:f>
              <c:numCache>
                <c:formatCode>General</c:formatCode>
                <c:ptCount val="20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</c:numCache>
            </c:numRef>
          </c:cat>
          <c:val>
            <c:numRef>
              <c:f>'2021 Bonds'!$D$4:$D$23</c:f>
              <c:numCache>
                <c:formatCode>_(* #,##0_);_(* \(#,##0\);_(* "-"??_);_(@_)</c:formatCode>
                <c:ptCount val="20"/>
                <c:pt idx="1">
                  <c:v>3060150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AB-43B8-9B58-56326AEFFF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577570832"/>
        <c:axId val="577570176"/>
      </c:barChart>
      <c:lineChart>
        <c:grouping val="standard"/>
        <c:varyColors val="0"/>
        <c:ser>
          <c:idx val="7"/>
          <c:order val="2"/>
          <c:tx>
            <c:strRef>
              <c:f>'2021 Bonds'!$E$3</c:f>
              <c:strCache>
                <c:ptCount val="1"/>
                <c:pt idx="0">
                  <c:v>Projected Tax Rate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'2021 Bonds'!$E$4:$E$23</c:f>
              <c:numCache>
                <c:formatCode>0.0000</c:formatCode>
                <c:ptCount val="20"/>
                <c:pt idx="0">
                  <c:v>1.1790000616945211</c:v>
                </c:pt>
                <c:pt idx="1">
                  <c:v>1.1790000616945211</c:v>
                </c:pt>
                <c:pt idx="2">
                  <c:v>0.74501062825146092</c:v>
                </c:pt>
                <c:pt idx="3">
                  <c:v>0.75654430492228197</c:v>
                </c:pt>
                <c:pt idx="4">
                  <c:v>0.75654430492228197</c:v>
                </c:pt>
                <c:pt idx="5">
                  <c:v>0.64614406601909713</c:v>
                </c:pt>
                <c:pt idx="6">
                  <c:v>0.60327031274188792</c:v>
                </c:pt>
                <c:pt idx="7">
                  <c:v>0.58432385595691994</c:v>
                </c:pt>
                <c:pt idx="8">
                  <c:v>0.56716083010752572</c:v>
                </c:pt>
                <c:pt idx="9">
                  <c:v>0.55007700645962232</c:v>
                </c:pt>
                <c:pt idx="10">
                  <c:v>0.54588159846006856</c:v>
                </c:pt>
                <c:pt idx="11">
                  <c:v>0.46523597748891155</c:v>
                </c:pt>
                <c:pt idx="12">
                  <c:v>0.38872280380384416</c:v>
                </c:pt>
                <c:pt idx="13">
                  <c:v>0.35867895875329259</c:v>
                </c:pt>
                <c:pt idx="14">
                  <c:v>0.32251160911377125</c:v>
                </c:pt>
                <c:pt idx="15">
                  <c:v>0.17249413015674331</c:v>
                </c:pt>
                <c:pt idx="16">
                  <c:v>6.8308255326186285E-2</c:v>
                </c:pt>
                <c:pt idx="17">
                  <c:v>7.3633601703848042E-2</c:v>
                </c:pt>
                <c:pt idx="18">
                  <c:v>7.4823222465152425E-2</c:v>
                </c:pt>
                <c:pt idx="19">
                  <c:v>6.5212165467045335E-2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DAB-43B8-9B58-56326AEFFF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7573456"/>
        <c:axId val="577572800"/>
      </c:lineChart>
      <c:catAx>
        <c:axId val="577570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7570176"/>
        <c:crosses val="autoZero"/>
        <c:auto val="1"/>
        <c:lblAlgn val="ctr"/>
        <c:lblOffset val="100"/>
        <c:noMultiLvlLbl val="0"/>
      </c:catAx>
      <c:valAx>
        <c:axId val="577570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7570832"/>
        <c:crosses val="autoZero"/>
        <c:crossBetween val="between"/>
      </c:valAx>
      <c:valAx>
        <c:axId val="577572800"/>
        <c:scaling>
          <c:orientation val="minMax"/>
        </c:scaling>
        <c:delete val="0"/>
        <c:axPos val="r"/>
        <c:numFmt formatCode="0.00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7573456"/>
        <c:crosses val="max"/>
        <c:crossBetween val="between"/>
      </c:valAx>
      <c:catAx>
        <c:axId val="577573456"/>
        <c:scaling>
          <c:orientation val="minMax"/>
        </c:scaling>
        <c:delete val="1"/>
        <c:axPos val="b"/>
        <c:majorTickMark val="out"/>
        <c:minorTickMark val="none"/>
        <c:tickLblPos val="nextTo"/>
        <c:crossAx val="5775728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6884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0473" y="0"/>
            <a:ext cx="3006884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AF426-C522-4FF7-923E-6220767D063D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92150"/>
            <a:ext cx="4618037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897" y="4387136"/>
            <a:ext cx="555117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06884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0473" y="8772668"/>
            <a:ext cx="3006884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A1575-8D7D-49A0-BA63-1C53C35A2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336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9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9.xml"/></Relationships>
</file>

<file path=ppt/slideLayouts/_rels/slideLayout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9.xml"/></Relationships>
</file>

<file path=ppt/slideLayouts/_rels/slideLayout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9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9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9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9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9.xml"/></Relationships>
</file>

<file path=ppt/slideLayouts/_rels/slideLayout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0.xml"/></Relationships>
</file>

<file path=ppt/slideLayouts/_rels/slideLayout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0.xml"/></Relationships>
</file>

<file path=ppt/slideLayouts/_rels/slideLayout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0.xml"/></Relationships>
</file>

<file path=ppt/slideLayouts/_rels/slideLayout1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0.xml"/></Relationships>
</file>

<file path=ppt/slideLayouts/_rels/slideLayout1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0.xml"/></Relationships>
</file>

<file path=ppt/slideLayouts/_rels/slideLayout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0.xml"/></Relationships>
</file>

<file path=ppt/slideLayouts/_rels/slideLayout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0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1.xml"/></Relationships>
</file>

<file path=ppt/slideLayouts/_rels/slideLayout1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1.xml"/></Relationships>
</file>

<file path=ppt/slideLayouts/_rels/slideLayout1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1.xml"/></Relationships>
</file>

<file path=ppt/slideLayouts/_rels/slideLayout1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1.xml"/></Relationships>
</file>

<file path=ppt/slideLayouts/_rels/slideLayout1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1.xml"/></Relationships>
</file>

<file path=ppt/slideLayouts/_rels/slideLayout1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1.xml"/></Relationships>
</file>

<file path=ppt/slideLayouts/_rels/slideLayout1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1.xml"/></Relationships>
</file>

<file path=ppt/slideLayouts/_rels/slideLayout1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1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2.xml"/></Relationships>
</file>

<file path=ppt/slideLayouts/_rels/slideLayout1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2.xml"/></Relationships>
</file>

<file path=ppt/slideLayouts/_rels/slideLayout1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2.xml"/></Relationships>
</file>

<file path=ppt/slideLayouts/_rels/slideLayout1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2.xml"/></Relationships>
</file>

<file path=ppt/slideLayouts/_rels/slideLayout1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2.xml"/></Relationships>
</file>

<file path=ppt/slideLayouts/_rels/slideLayout1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2.xml"/></Relationships>
</file>

<file path=ppt/slideLayouts/_rels/slideLayout1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2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4001" y="3166207"/>
            <a:ext cx="8836024" cy="207661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000" cap="none" spc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650" y="5420360"/>
            <a:ext cx="7626350" cy="911853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30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8079"/>
            <a:ext cx="8229600" cy="746504"/>
          </a:xfr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256D-858A-3C43-9692-FE77EEC97B2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71490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8079"/>
            <a:ext cx="8229600" cy="746504"/>
          </a:xfr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256D-858A-3C43-9692-FE77EEC97B2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94524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708C-F6F0-6A48-971D-51F1A81DA3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68511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200"/>
            <a:ext cx="4425950" cy="4492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1738"/>
            <a:ext cx="5111750" cy="4924425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31900"/>
            <a:ext cx="3008313" cy="48942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F466-CC1B-0941-87D2-D457D3FF60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75642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65481"/>
            <a:ext cx="5486400" cy="37620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27F5-F8D5-E840-842E-A3E423A6A9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41427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544A-5DF2-9C41-913C-8DD07D4106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66742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06475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06475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210F6360-F114-4A4A-8912-3C08C5545CC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37916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4001" y="3166207"/>
            <a:ext cx="8836024" cy="207661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000" cap="none" spc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650" y="5420360"/>
            <a:ext cx="7626350" cy="911853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67998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4001" y="2108200"/>
            <a:ext cx="8836024" cy="117247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850" y="6209348"/>
            <a:ext cx="7626350" cy="434340"/>
          </a:xfrm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13118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4951" y="2425700"/>
            <a:ext cx="8836024" cy="1099748"/>
          </a:xfrm>
        </p:spPr>
        <p:txBody>
          <a:bodyPr anchor="b">
            <a:noAutofit/>
          </a:bodyPr>
          <a:lstStyle>
            <a:lvl1pPr algn="l">
              <a:defRPr sz="3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950" y="3856038"/>
            <a:ext cx="6400800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0048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06972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1663" y="867529"/>
            <a:ext cx="4946650" cy="1571624"/>
          </a:xfrm>
        </p:spPr>
        <p:txBody>
          <a:bodyPr anchor="b">
            <a:noAutofit/>
          </a:bodyPr>
          <a:lstStyle>
            <a:lvl1pPr algn="l">
              <a:defRPr sz="3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1663" y="2626018"/>
            <a:ext cx="4368772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0048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578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708C-F6F0-6A48-971D-51F1A81DA3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1708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1663" y="867529"/>
            <a:ext cx="4946650" cy="1571624"/>
          </a:xfrm>
        </p:spPr>
        <p:txBody>
          <a:bodyPr anchor="b">
            <a:noAutofit/>
          </a:bodyPr>
          <a:lstStyle>
            <a:lvl1pPr algn="l">
              <a:defRPr sz="3000" cap="none" spc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1663" y="2626018"/>
            <a:ext cx="4368772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67372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08" y="1144513"/>
            <a:ext cx="8802892" cy="1362075"/>
          </a:xfrm>
        </p:spPr>
        <p:txBody>
          <a:bodyPr anchor="t">
            <a:noAutofit/>
          </a:bodyPr>
          <a:lstStyle>
            <a:lvl1pPr algn="l">
              <a:defRPr sz="3000" b="0" cap="none" spc="0">
                <a:solidFill>
                  <a:srgbClr val="00487A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109" y="3107548"/>
            <a:ext cx="7772400" cy="479239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rgbClr val="000000"/>
                </a:solidFill>
                <a:latin typeface="Calibri"/>
                <a:cs typeface="Calibri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3089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01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066800"/>
            <a:ext cx="8229600" cy="5059363"/>
          </a:xfrm>
        </p:spPr>
        <p:txBody>
          <a:bodyPr>
            <a:normAutofit/>
          </a:bodyPr>
          <a:lstStyle>
            <a:lvl1pPr marL="228600" indent="-228600">
              <a:spcAft>
                <a:spcPts val="200"/>
              </a:spcAft>
              <a:defRPr sz="1800">
                <a:solidFill>
                  <a:schemeClr val="tx1"/>
                </a:solidFill>
              </a:defRPr>
            </a:lvl1pPr>
            <a:lvl2pPr marL="40005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2pPr>
            <a:lvl3pPr marL="57150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3pPr>
            <a:lvl4pPr marL="74295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4pPr>
            <a:lvl5pPr marL="91440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C137-60C4-374E-BF3A-4C6CAEA036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470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074"/>
            <a:ext cx="8229600" cy="742688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900" y="1219200"/>
            <a:ext cx="4038600" cy="4830763"/>
          </a:xfrm>
        </p:spPr>
        <p:txBody>
          <a:bodyPr>
            <a:normAutofit/>
          </a:bodyPr>
          <a:lstStyle>
            <a:lvl1pPr marL="227013" indent="-227013">
              <a:spcAft>
                <a:spcPts val="200"/>
              </a:spcAft>
              <a:defRPr sz="1800"/>
            </a:lvl1pPr>
            <a:lvl2pPr marL="457200" indent="-228600">
              <a:spcAft>
                <a:spcPts val="0"/>
              </a:spcAft>
              <a:defRPr sz="1200"/>
            </a:lvl2pPr>
            <a:lvl3pPr marL="682625" indent="-171450">
              <a:spcAft>
                <a:spcPts val="0"/>
              </a:spcAft>
              <a:defRPr sz="1200"/>
            </a:lvl3pPr>
            <a:lvl4pPr marL="909638" indent="-227013">
              <a:spcAft>
                <a:spcPts val="0"/>
              </a:spcAft>
              <a:defRPr sz="1200"/>
            </a:lvl4pPr>
            <a:lvl5pPr marL="1090613" indent="-180975">
              <a:spcAft>
                <a:spcPts val="0"/>
              </a:spcAft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A1A8-6413-9F43-8150-23A5CB213E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4724400" y="1219200"/>
            <a:ext cx="4038600" cy="4830763"/>
          </a:xfrm>
        </p:spPr>
        <p:txBody>
          <a:bodyPr>
            <a:normAutofit/>
          </a:bodyPr>
          <a:lstStyle>
            <a:lvl1pPr marL="227013" indent="-227013">
              <a:spcAft>
                <a:spcPts val="200"/>
              </a:spcAft>
              <a:defRPr sz="1800"/>
            </a:lvl1pPr>
            <a:lvl2pPr marL="457200" indent="-228600">
              <a:spcAft>
                <a:spcPts val="200"/>
              </a:spcAft>
              <a:defRPr sz="1200"/>
            </a:lvl2pPr>
            <a:lvl3pPr marL="682625" indent="-171450">
              <a:spcAft>
                <a:spcPts val="200"/>
              </a:spcAft>
              <a:defRPr sz="1200"/>
            </a:lvl3pPr>
            <a:lvl4pPr marL="909638" indent="-227013">
              <a:spcAft>
                <a:spcPts val="200"/>
              </a:spcAft>
              <a:defRPr sz="1200"/>
            </a:lvl4pPr>
            <a:lvl5pPr marL="1090613" indent="-180975">
              <a:spcAft>
                <a:spcPts val="200"/>
              </a:spcAft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972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640"/>
            <a:ext cx="8229600" cy="533400"/>
          </a:xfrm>
        </p:spPr>
        <p:txBody>
          <a:bodyPr anchor="t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25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0450" y="1535113"/>
            <a:ext cx="381635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7503-8E73-A049-923E-67C430D7C0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50141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8079"/>
            <a:ext cx="8229600" cy="746504"/>
          </a:xfr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256D-858A-3C43-9692-FE77EEC97B2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7219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708C-F6F0-6A48-971D-51F1A81DA3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600356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200"/>
            <a:ext cx="4425950" cy="4492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1738"/>
            <a:ext cx="5111750" cy="4924425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31900"/>
            <a:ext cx="3008313" cy="48942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F466-CC1B-0941-87D2-D457D3FF60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17595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65481"/>
            <a:ext cx="5486400" cy="37620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27F5-F8D5-E840-842E-A3E423A6A9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73004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544A-5DF2-9C41-913C-8DD07D4106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040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200"/>
            <a:ext cx="4425950" cy="4492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1738"/>
            <a:ext cx="5111750" cy="4924425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31900"/>
            <a:ext cx="3008313" cy="48942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F466-CC1B-0941-87D2-D457D3FF60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417425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06475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06475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210F6360-F114-4A4A-8912-3C08C5545CC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7649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4001" y="3166207"/>
            <a:ext cx="8836024" cy="207661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000" cap="none" spc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650" y="5420360"/>
            <a:ext cx="7626350" cy="911853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67266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4001" y="2108200"/>
            <a:ext cx="8836024" cy="117247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850" y="6209348"/>
            <a:ext cx="7626350" cy="434340"/>
          </a:xfrm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985310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4951" y="2425700"/>
            <a:ext cx="8836024" cy="1099748"/>
          </a:xfrm>
        </p:spPr>
        <p:txBody>
          <a:bodyPr anchor="b">
            <a:noAutofit/>
          </a:bodyPr>
          <a:lstStyle>
            <a:lvl1pPr algn="l">
              <a:defRPr sz="3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950" y="3856038"/>
            <a:ext cx="6400800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0048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59899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1663" y="867529"/>
            <a:ext cx="4946650" cy="1571624"/>
          </a:xfrm>
        </p:spPr>
        <p:txBody>
          <a:bodyPr anchor="b">
            <a:noAutofit/>
          </a:bodyPr>
          <a:lstStyle>
            <a:lvl1pPr algn="l">
              <a:defRPr sz="3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1663" y="2626018"/>
            <a:ext cx="4368772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0048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200706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1663" y="867529"/>
            <a:ext cx="4946650" cy="1571624"/>
          </a:xfrm>
        </p:spPr>
        <p:txBody>
          <a:bodyPr anchor="b">
            <a:noAutofit/>
          </a:bodyPr>
          <a:lstStyle>
            <a:lvl1pPr algn="l">
              <a:defRPr sz="3000" cap="none" spc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1663" y="2626018"/>
            <a:ext cx="4368772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81176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08" y="1144513"/>
            <a:ext cx="8802892" cy="1362075"/>
          </a:xfrm>
        </p:spPr>
        <p:txBody>
          <a:bodyPr anchor="t">
            <a:noAutofit/>
          </a:bodyPr>
          <a:lstStyle>
            <a:lvl1pPr algn="l">
              <a:defRPr sz="3000" b="0" cap="none" spc="0">
                <a:solidFill>
                  <a:srgbClr val="00487A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109" y="3107548"/>
            <a:ext cx="7772400" cy="479239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rgbClr val="000000"/>
                </a:solidFill>
                <a:latin typeface="Calibri"/>
                <a:cs typeface="Calibri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3283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01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066800"/>
            <a:ext cx="8229600" cy="5059363"/>
          </a:xfrm>
        </p:spPr>
        <p:txBody>
          <a:bodyPr>
            <a:normAutofit/>
          </a:bodyPr>
          <a:lstStyle>
            <a:lvl1pPr marL="228600" indent="-228600">
              <a:spcAft>
                <a:spcPts val="200"/>
              </a:spcAft>
              <a:defRPr sz="1800">
                <a:solidFill>
                  <a:schemeClr val="tx1"/>
                </a:solidFill>
              </a:defRPr>
            </a:lvl1pPr>
            <a:lvl2pPr marL="40005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2pPr>
            <a:lvl3pPr marL="57150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3pPr>
            <a:lvl4pPr marL="74295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4pPr>
            <a:lvl5pPr marL="91440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C137-60C4-374E-BF3A-4C6CAEA036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208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074"/>
            <a:ext cx="8229600" cy="742688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900" y="1219200"/>
            <a:ext cx="4038600" cy="4830763"/>
          </a:xfrm>
        </p:spPr>
        <p:txBody>
          <a:bodyPr>
            <a:normAutofit/>
          </a:bodyPr>
          <a:lstStyle>
            <a:lvl1pPr marL="227013" indent="-227013">
              <a:spcAft>
                <a:spcPts val="200"/>
              </a:spcAft>
              <a:defRPr sz="1800"/>
            </a:lvl1pPr>
            <a:lvl2pPr marL="457200" indent="-228600">
              <a:spcAft>
                <a:spcPts val="0"/>
              </a:spcAft>
              <a:defRPr sz="1200"/>
            </a:lvl2pPr>
            <a:lvl3pPr marL="682625" indent="-171450">
              <a:spcAft>
                <a:spcPts val="0"/>
              </a:spcAft>
              <a:defRPr sz="1200"/>
            </a:lvl3pPr>
            <a:lvl4pPr marL="909638" indent="-227013">
              <a:spcAft>
                <a:spcPts val="0"/>
              </a:spcAft>
              <a:defRPr sz="1200"/>
            </a:lvl4pPr>
            <a:lvl5pPr marL="1090613" indent="-180975">
              <a:spcAft>
                <a:spcPts val="0"/>
              </a:spcAft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A1A8-6413-9F43-8150-23A5CB213E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4724400" y="1219200"/>
            <a:ext cx="4038600" cy="4830763"/>
          </a:xfrm>
        </p:spPr>
        <p:txBody>
          <a:bodyPr>
            <a:normAutofit/>
          </a:bodyPr>
          <a:lstStyle>
            <a:lvl1pPr marL="227013" indent="-227013">
              <a:spcAft>
                <a:spcPts val="200"/>
              </a:spcAft>
              <a:defRPr sz="1800"/>
            </a:lvl1pPr>
            <a:lvl2pPr marL="457200" indent="-228600">
              <a:spcAft>
                <a:spcPts val="200"/>
              </a:spcAft>
              <a:defRPr sz="1200"/>
            </a:lvl2pPr>
            <a:lvl3pPr marL="682625" indent="-171450">
              <a:spcAft>
                <a:spcPts val="200"/>
              </a:spcAft>
              <a:defRPr sz="1200"/>
            </a:lvl3pPr>
            <a:lvl4pPr marL="909638" indent="-227013">
              <a:spcAft>
                <a:spcPts val="200"/>
              </a:spcAft>
              <a:defRPr sz="1200"/>
            </a:lvl4pPr>
            <a:lvl5pPr marL="1090613" indent="-180975">
              <a:spcAft>
                <a:spcPts val="200"/>
              </a:spcAft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424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640"/>
            <a:ext cx="8229600" cy="533400"/>
          </a:xfrm>
        </p:spPr>
        <p:txBody>
          <a:bodyPr anchor="t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25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0450" y="1535113"/>
            <a:ext cx="381635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7503-8E73-A049-923E-67C430D7C0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33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65481"/>
            <a:ext cx="5486400" cy="37620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27F5-F8D5-E840-842E-A3E423A6A9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932779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8079"/>
            <a:ext cx="8229600" cy="746504"/>
          </a:xfr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256D-858A-3C43-9692-FE77EEC97B2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24313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708C-F6F0-6A48-971D-51F1A81DA3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29220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200"/>
            <a:ext cx="4425950" cy="4492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1738"/>
            <a:ext cx="5111750" cy="4924425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31900"/>
            <a:ext cx="3008313" cy="48942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F466-CC1B-0941-87D2-D457D3FF60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040325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65481"/>
            <a:ext cx="5486400" cy="37620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27F5-F8D5-E840-842E-A3E423A6A9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117438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544A-5DF2-9C41-913C-8DD07D4106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883086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06475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06475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210F6360-F114-4A4A-8912-3C08C5545CC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981480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1" y="3166207"/>
            <a:ext cx="8836024" cy="2076613"/>
          </a:xfrm>
        </p:spPr>
        <p:txBody>
          <a:bodyPr anchor="b">
            <a:noAutofit/>
          </a:bodyPr>
          <a:lstStyle>
            <a:lvl1pPr algn="ctr">
              <a:lnSpc>
                <a:spcPct val="80000"/>
              </a:lnSpc>
              <a:defRPr sz="6000" cap="none" spc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70213"/>
            <a:ext cx="6400800" cy="762000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rgbClr val="000000"/>
                </a:solidFill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185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1" y="2425700"/>
            <a:ext cx="8836024" cy="1099748"/>
          </a:xfrm>
        </p:spPr>
        <p:txBody>
          <a:bodyPr anchor="b">
            <a:noAutofit/>
          </a:bodyPr>
          <a:lstStyle>
            <a:lvl1pPr algn="ctr">
              <a:defRPr sz="6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56038"/>
            <a:ext cx="6400800" cy="762000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rgbClr val="0048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rgbClr val="000000"/>
                </a:solidFill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83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1663" y="867529"/>
            <a:ext cx="4946650" cy="1571624"/>
          </a:xfrm>
        </p:spPr>
        <p:txBody>
          <a:bodyPr anchor="b">
            <a:noAutofit/>
          </a:bodyPr>
          <a:lstStyle>
            <a:lvl1pPr algn="l">
              <a:defRPr sz="4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1663" y="2626018"/>
            <a:ext cx="4368772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rgbClr val="0048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rgbClr val="000000"/>
                </a:solidFill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043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1663" y="867529"/>
            <a:ext cx="4946650" cy="1571624"/>
          </a:xfrm>
        </p:spPr>
        <p:txBody>
          <a:bodyPr anchor="b">
            <a:noAutofit/>
          </a:bodyPr>
          <a:lstStyle>
            <a:lvl1pPr algn="l">
              <a:defRPr sz="4000" cap="none" spc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1663" y="2626018"/>
            <a:ext cx="4368772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rgbClr val="000000"/>
                </a:solidFill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196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544A-5DF2-9C41-913C-8DD07D4106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927415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08" y="1144513"/>
            <a:ext cx="8802892" cy="1362075"/>
          </a:xfrm>
        </p:spPr>
        <p:txBody>
          <a:bodyPr anchor="t">
            <a:noAutofit/>
          </a:bodyPr>
          <a:lstStyle>
            <a:lvl1pPr algn="l">
              <a:defRPr sz="6000" b="0" cap="none" spc="0">
                <a:solidFill>
                  <a:srgbClr val="00487A"/>
                </a:solidFill>
                <a:latin typeface="Meta Offc Book"/>
                <a:cs typeface="Meta Offc Boo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109" y="3107548"/>
            <a:ext cx="7772400" cy="479239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rgbClr val="000000"/>
                </a:solidFill>
                <a:latin typeface="Meta Offc Book"/>
                <a:cs typeface="Meta Offc Book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013-1641-CE49-A669-6291DB7FB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71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01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Meta Offc Book"/>
                <a:cs typeface="Meta Offc Boo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>
            <a:lvl1pPr marL="228600" indent="-228600">
              <a:spcAft>
                <a:spcPts val="200"/>
              </a:spcAft>
              <a:defRPr sz="2400">
                <a:solidFill>
                  <a:schemeClr val="tx1"/>
                </a:solidFill>
              </a:defRPr>
            </a:lvl1pPr>
            <a:lvl2pPr marL="457200" indent="-228600">
              <a:spcAft>
                <a:spcPts val="200"/>
              </a:spcAft>
              <a:defRPr sz="2000">
                <a:solidFill>
                  <a:schemeClr val="tx1"/>
                </a:solidFill>
              </a:defRPr>
            </a:lvl2pPr>
            <a:lvl3pPr marL="685800">
              <a:spcAft>
                <a:spcPts val="200"/>
              </a:spcAft>
              <a:defRPr sz="1800">
                <a:solidFill>
                  <a:schemeClr val="tx1"/>
                </a:solidFill>
              </a:defRPr>
            </a:lvl3pPr>
            <a:lvl4pPr marL="914400">
              <a:spcAft>
                <a:spcPts val="200"/>
              </a:spcAft>
              <a:defRPr sz="1600">
                <a:solidFill>
                  <a:schemeClr val="tx1"/>
                </a:solidFill>
              </a:defRPr>
            </a:lvl4pPr>
            <a:lvl5pPr marL="1143000">
              <a:spcAft>
                <a:spcPts val="2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C137-60C4-374E-BF3A-4C6CAEA036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chemeClr val="tx1"/>
                </a:solidFill>
                <a:latin typeface="Meta Offc Light"/>
                <a:cs typeface="Meta Offc Light"/>
              </a:defRPr>
            </a:lvl1pPr>
          </a:lstStyle>
          <a:p>
            <a:fld id="{A7541013-1641-CE49-A669-6291DB7FB8A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531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074"/>
            <a:ext cx="8229600" cy="742688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Meta Offc Book"/>
                <a:cs typeface="Meta Offc Boo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830763"/>
          </a:xfrm>
        </p:spPr>
        <p:txBody>
          <a:bodyPr>
            <a:normAutofit/>
          </a:bodyPr>
          <a:lstStyle>
            <a:lvl1pPr marL="227013" indent="-227013">
              <a:spcAft>
                <a:spcPts val="200"/>
              </a:spcAft>
              <a:defRPr sz="1800"/>
            </a:lvl1pPr>
            <a:lvl2pPr marL="457200" indent="-228600">
              <a:spcAft>
                <a:spcPts val="200"/>
              </a:spcAft>
              <a:defRPr sz="1600"/>
            </a:lvl2pPr>
            <a:lvl3pPr marL="682625" indent="-171450">
              <a:spcAft>
                <a:spcPts val="200"/>
              </a:spcAft>
              <a:defRPr sz="1400"/>
            </a:lvl3pPr>
            <a:lvl4pPr marL="909638" indent="-227013">
              <a:spcAft>
                <a:spcPts val="200"/>
              </a:spcAft>
              <a:defRPr sz="1200"/>
            </a:lvl4pPr>
            <a:lvl5pPr marL="1090613" indent="-180975">
              <a:spcAft>
                <a:spcPts val="200"/>
              </a:spcAft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A1A8-6413-9F43-8150-23A5CB213E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4724400" y="1219200"/>
            <a:ext cx="4038600" cy="4830763"/>
          </a:xfrm>
        </p:spPr>
        <p:txBody>
          <a:bodyPr>
            <a:normAutofit/>
          </a:bodyPr>
          <a:lstStyle>
            <a:lvl1pPr marL="227013" indent="-227013">
              <a:spcAft>
                <a:spcPts val="200"/>
              </a:spcAft>
              <a:defRPr sz="1800"/>
            </a:lvl1pPr>
            <a:lvl2pPr marL="457200" indent="-228600">
              <a:spcAft>
                <a:spcPts val="200"/>
              </a:spcAft>
              <a:defRPr sz="1600"/>
            </a:lvl2pPr>
            <a:lvl3pPr marL="682625" indent="-171450">
              <a:spcAft>
                <a:spcPts val="200"/>
              </a:spcAft>
              <a:defRPr sz="1400"/>
            </a:lvl3pPr>
            <a:lvl4pPr marL="909638" indent="-227013">
              <a:spcAft>
                <a:spcPts val="200"/>
              </a:spcAft>
              <a:defRPr sz="1200"/>
            </a:lvl4pPr>
            <a:lvl5pPr marL="1090613" indent="-180975">
              <a:spcAft>
                <a:spcPts val="200"/>
              </a:spcAft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268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640"/>
            <a:ext cx="8229600" cy="533400"/>
          </a:xfrm>
        </p:spPr>
        <p:txBody>
          <a:bodyPr anchor="t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Meta Offc Book"/>
                <a:cs typeface="Meta Offc Boo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Meta Offc Book"/>
                <a:cs typeface="Meta Offc Boo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Meta Offc Book"/>
                <a:cs typeface="Meta Offc Boo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7503-8E73-A049-923E-67C430D7C0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013-1641-CE49-A669-6291DB7FB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38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8079"/>
            <a:ext cx="8229600" cy="746504"/>
          </a:xfr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256D-858A-3C43-9692-FE77EEC97B2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15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708C-F6F0-6A48-971D-51F1A81DA3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332013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1738"/>
            <a:ext cx="5111750" cy="492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F466-CC1B-0941-87D2-D457D3FF60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013-1641-CE49-A669-6291DB7FB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70762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65481"/>
            <a:ext cx="5486400" cy="37620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27F5-F8D5-E840-842E-A3E423A6A9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013-1641-CE49-A669-6291DB7FB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57496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544A-5DF2-9C41-913C-8DD07D4106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013-1641-CE49-A669-6291DB7FB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9915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06475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06475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6360-F114-4A4A-8912-3C08C5545CC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013-1641-CE49-A669-6291DB7FB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08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06475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06475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210F6360-F114-4A4A-8912-3C08C5545CC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75111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1" y="3166207"/>
            <a:ext cx="8836024" cy="2076613"/>
          </a:xfrm>
        </p:spPr>
        <p:txBody>
          <a:bodyPr anchor="b">
            <a:noAutofit/>
          </a:bodyPr>
          <a:lstStyle>
            <a:lvl1pPr algn="ctr">
              <a:lnSpc>
                <a:spcPct val="80000"/>
              </a:lnSpc>
              <a:defRPr sz="6000" cap="none" spc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70213"/>
            <a:ext cx="6400800" cy="762000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rgbClr val="000000"/>
                </a:solidFill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569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1" y="2425700"/>
            <a:ext cx="8836024" cy="1099748"/>
          </a:xfrm>
        </p:spPr>
        <p:txBody>
          <a:bodyPr anchor="b">
            <a:noAutofit/>
          </a:bodyPr>
          <a:lstStyle>
            <a:lvl1pPr algn="ctr">
              <a:defRPr sz="6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56038"/>
            <a:ext cx="6400800" cy="762000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rgbClr val="0048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rgbClr val="000000"/>
                </a:solidFill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88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1663" y="867529"/>
            <a:ext cx="4946650" cy="1571624"/>
          </a:xfrm>
        </p:spPr>
        <p:txBody>
          <a:bodyPr anchor="b">
            <a:noAutofit/>
          </a:bodyPr>
          <a:lstStyle>
            <a:lvl1pPr algn="l">
              <a:defRPr sz="4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1663" y="2626018"/>
            <a:ext cx="4368772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rgbClr val="0048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rgbClr val="000000"/>
                </a:solidFill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06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1663" y="867529"/>
            <a:ext cx="4946650" cy="1571624"/>
          </a:xfrm>
        </p:spPr>
        <p:txBody>
          <a:bodyPr anchor="b">
            <a:noAutofit/>
          </a:bodyPr>
          <a:lstStyle>
            <a:lvl1pPr algn="l">
              <a:defRPr sz="4000" cap="none" spc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1663" y="2626018"/>
            <a:ext cx="4368772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rgbClr val="000000"/>
                </a:solidFill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049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08" y="1144513"/>
            <a:ext cx="8802892" cy="1362075"/>
          </a:xfrm>
        </p:spPr>
        <p:txBody>
          <a:bodyPr anchor="t">
            <a:noAutofit/>
          </a:bodyPr>
          <a:lstStyle>
            <a:lvl1pPr algn="l">
              <a:defRPr sz="6000" b="0" cap="none" spc="0">
                <a:solidFill>
                  <a:srgbClr val="00487A"/>
                </a:solidFill>
                <a:latin typeface="Meta Offc Book"/>
                <a:cs typeface="Meta Offc Boo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109" y="3107548"/>
            <a:ext cx="7772400" cy="479239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rgbClr val="000000"/>
                </a:solidFill>
                <a:latin typeface="Meta Offc Book"/>
                <a:cs typeface="Meta Offc Book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013-1641-CE49-A669-6291DB7FB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01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Meta Offc Book"/>
                <a:cs typeface="Meta Offc Boo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>
            <a:lvl1pPr marL="228600" indent="-228600">
              <a:spcAft>
                <a:spcPts val="200"/>
              </a:spcAft>
              <a:defRPr sz="2400">
                <a:solidFill>
                  <a:schemeClr val="tx1"/>
                </a:solidFill>
              </a:defRPr>
            </a:lvl1pPr>
            <a:lvl2pPr marL="457200" indent="-228600">
              <a:spcAft>
                <a:spcPts val="200"/>
              </a:spcAft>
              <a:defRPr sz="2000">
                <a:solidFill>
                  <a:schemeClr val="tx1"/>
                </a:solidFill>
              </a:defRPr>
            </a:lvl2pPr>
            <a:lvl3pPr marL="685800">
              <a:spcAft>
                <a:spcPts val="200"/>
              </a:spcAft>
              <a:defRPr sz="1800">
                <a:solidFill>
                  <a:schemeClr val="tx1"/>
                </a:solidFill>
              </a:defRPr>
            </a:lvl3pPr>
            <a:lvl4pPr marL="914400">
              <a:spcAft>
                <a:spcPts val="200"/>
              </a:spcAft>
              <a:defRPr sz="1600">
                <a:solidFill>
                  <a:schemeClr val="tx1"/>
                </a:solidFill>
              </a:defRPr>
            </a:lvl4pPr>
            <a:lvl5pPr marL="1143000">
              <a:spcAft>
                <a:spcPts val="2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C137-60C4-374E-BF3A-4C6CAEA036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chemeClr val="tx1"/>
                </a:solidFill>
                <a:latin typeface="Meta Offc Light"/>
                <a:cs typeface="Meta Offc Light"/>
              </a:defRPr>
            </a:lvl1pPr>
          </a:lstStyle>
          <a:p>
            <a:fld id="{A7541013-1641-CE49-A669-6291DB7FB8A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50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074"/>
            <a:ext cx="8229600" cy="742688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Meta Offc Book"/>
                <a:cs typeface="Meta Offc Boo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830763"/>
          </a:xfrm>
        </p:spPr>
        <p:txBody>
          <a:bodyPr>
            <a:normAutofit/>
          </a:bodyPr>
          <a:lstStyle>
            <a:lvl1pPr marL="227013" indent="-227013">
              <a:spcAft>
                <a:spcPts val="200"/>
              </a:spcAft>
              <a:defRPr sz="1800"/>
            </a:lvl1pPr>
            <a:lvl2pPr marL="457200" indent="-228600">
              <a:spcAft>
                <a:spcPts val="200"/>
              </a:spcAft>
              <a:defRPr sz="1600"/>
            </a:lvl2pPr>
            <a:lvl3pPr marL="682625" indent="-171450">
              <a:spcAft>
                <a:spcPts val="200"/>
              </a:spcAft>
              <a:defRPr sz="1400"/>
            </a:lvl3pPr>
            <a:lvl4pPr marL="909638" indent="-227013">
              <a:spcAft>
                <a:spcPts val="200"/>
              </a:spcAft>
              <a:defRPr sz="1200"/>
            </a:lvl4pPr>
            <a:lvl5pPr marL="1090613" indent="-180975">
              <a:spcAft>
                <a:spcPts val="200"/>
              </a:spcAft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A1A8-6413-9F43-8150-23A5CB213E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4724400" y="1219200"/>
            <a:ext cx="4038600" cy="4830763"/>
          </a:xfrm>
        </p:spPr>
        <p:txBody>
          <a:bodyPr>
            <a:normAutofit/>
          </a:bodyPr>
          <a:lstStyle>
            <a:lvl1pPr marL="227013" indent="-227013">
              <a:spcAft>
                <a:spcPts val="200"/>
              </a:spcAft>
              <a:defRPr sz="1800"/>
            </a:lvl1pPr>
            <a:lvl2pPr marL="457200" indent="-228600">
              <a:spcAft>
                <a:spcPts val="200"/>
              </a:spcAft>
              <a:defRPr sz="1600"/>
            </a:lvl2pPr>
            <a:lvl3pPr marL="682625" indent="-171450">
              <a:spcAft>
                <a:spcPts val="200"/>
              </a:spcAft>
              <a:defRPr sz="1400"/>
            </a:lvl3pPr>
            <a:lvl4pPr marL="909638" indent="-227013">
              <a:spcAft>
                <a:spcPts val="200"/>
              </a:spcAft>
              <a:defRPr sz="1200"/>
            </a:lvl4pPr>
            <a:lvl5pPr marL="1090613" indent="-180975">
              <a:spcAft>
                <a:spcPts val="200"/>
              </a:spcAft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070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640"/>
            <a:ext cx="8229600" cy="533400"/>
          </a:xfrm>
        </p:spPr>
        <p:txBody>
          <a:bodyPr anchor="t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Meta Offc Book"/>
                <a:cs typeface="Meta Offc Boo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Meta Offc Book"/>
                <a:cs typeface="Meta Offc Boo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Meta Offc Book"/>
                <a:cs typeface="Meta Offc Boo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7503-8E73-A049-923E-67C430D7C0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013-1641-CE49-A669-6291DB7FB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98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8079"/>
            <a:ext cx="8229600" cy="746504"/>
          </a:xfr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256D-858A-3C43-9692-FE77EEC97B2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00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708C-F6F0-6A48-971D-51F1A81DA3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614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4001" y="3166207"/>
            <a:ext cx="8836024" cy="207661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000" cap="none" spc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650" y="5420360"/>
            <a:ext cx="7626350" cy="911853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419049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1738"/>
            <a:ext cx="5111750" cy="492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F466-CC1B-0941-87D2-D457D3FF60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013-1641-CE49-A669-6291DB7FB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41312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65481"/>
            <a:ext cx="5486400" cy="37620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27F5-F8D5-E840-842E-A3E423A6A9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013-1641-CE49-A669-6291DB7FB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49205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544A-5DF2-9C41-913C-8DD07D4106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013-1641-CE49-A669-6291DB7FB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51895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06475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06475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6360-F114-4A4A-8912-3C08C5545CC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013-1641-CE49-A669-6291DB7FB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41724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1" y="3166207"/>
            <a:ext cx="8836024" cy="2076613"/>
          </a:xfrm>
        </p:spPr>
        <p:txBody>
          <a:bodyPr anchor="b">
            <a:noAutofit/>
          </a:bodyPr>
          <a:lstStyle>
            <a:lvl1pPr algn="ctr">
              <a:lnSpc>
                <a:spcPct val="80000"/>
              </a:lnSpc>
              <a:defRPr sz="6000" cap="none" spc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70213"/>
            <a:ext cx="6400800" cy="762000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rgbClr val="000000"/>
                </a:solidFill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346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1" y="2425700"/>
            <a:ext cx="8836024" cy="1099748"/>
          </a:xfrm>
        </p:spPr>
        <p:txBody>
          <a:bodyPr anchor="b">
            <a:noAutofit/>
          </a:bodyPr>
          <a:lstStyle>
            <a:lvl1pPr algn="ctr">
              <a:defRPr sz="6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56038"/>
            <a:ext cx="6400800" cy="762000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rgbClr val="0048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rgbClr val="000000"/>
                </a:solidFill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95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1663" y="867529"/>
            <a:ext cx="4946650" cy="1571624"/>
          </a:xfrm>
        </p:spPr>
        <p:txBody>
          <a:bodyPr anchor="b">
            <a:noAutofit/>
          </a:bodyPr>
          <a:lstStyle>
            <a:lvl1pPr algn="l">
              <a:defRPr sz="4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1663" y="2626018"/>
            <a:ext cx="4368772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rgbClr val="0048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rgbClr val="000000"/>
                </a:solidFill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95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1663" y="867529"/>
            <a:ext cx="4946650" cy="1571624"/>
          </a:xfrm>
        </p:spPr>
        <p:txBody>
          <a:bodyPr anchor="b">
            <a:noAutofit/>
          </a:bodyPr>
          <a:lstStyle>
            <a:lvl1pPr algn="l">
              <a:defRPr sz="4000" cap="none" spc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1663" y="2626018"/>
            <a:ext cx="4368772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rgbClr val="000000"/>
                </a:solidFill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032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08" y="1144513"/>
            <a:ext cx="8802892" cy="1362075"/>
          </a:xfrm>
        </p:spPr>
        <p:txBody>
          <a:bodyPr anchor="t">
            <a:noAutofit/>
          </a:bodyPr>
          <a:lstStyle>
            <a:lvl1pPr algn="l">
              <a:defRPr sz="6000" b="0" cap="none" spc="0">
                <a:solidFill>
                  <a:srgbClr val="00487A"/>
                </a:solidFill>
                <a:latin typeface="Meta Offc Book"/>
                <a:cs typeface="Meta Offc Boo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109" y="3107548"/>
            <a:ext cx="7772400" cy="479239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rgbClr val="000000"/>
                </a:solidFill>
                <a:latin typeface="Meta Offc Book"/>
                <a:cs typeface="Meta Offc Book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013-1641-CE49-A669-6291DB7FB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17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01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Meta Offc Book"/>
                <a:cs typeface="Meta Offc Boo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>
            <a:lvl1pPr marL="228600" indent="-228600">
              <a:spcAft>
                <a:spcPts val="200"/>
              </a:spcAft>
              <a:defRPr sz="2400">
                <a:solidFill>
                  <a:schemeClr val="tx1"/>
                </a:solidFill>
              </a:defRPr>
            </a:lvl1pPr>
            <a:lvl2pPr marL="457200" indent="-228600">
              <a:spcAft>
                <a:spcPts val="200"/>
              </a:spcAft>
              <a:defRPr sz="2000">
                <a:solidFill>
                  <a:schemeClr val="tx1"/>
                </a:solidFill>
              </a:defRPr>
            </a:lvl2pPr>
            <a:lvl3pPr marL="685800">
              <a:spcAft>
                <a:spcPts val="200"/>
              </a:spcAft>
              <a:defRPr sz="1800">
                <a:solidFill>
                  <a:schemeClr val="tx1"/>
                </a:solidFill>
              </a:defRPr>
            </a:lvl3pPr>
            <a:lvl4pPr marL="914400">
              <a:spcAft>
                <a:spcPts val="200"/>
              </a:spcAft>
              <a:defRPr sz="1600">
                <a:solidFill>
                  <a:schemeClr val="tx1"/>
                </a:solidFill>
              </a:defRPr>
            </a:lvl4pPr>
            <a:lvl5pPr marL="1143000">
              <a:spcAft>
                <a:spcPts val="2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C137-60C4-374E-BF3A-4C6CAEA036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chemeClr val="tx1"/>
                </a:solidFill>
                <a:latin typeface="Meta Offc Light"/>
                <a:cs typeface="Meta Offc Light"/>
              </a:defRPr>
            </a:lvl1pPr>
          </a:lstStyle>
          <a:p>
            <a:fld id="{A7541013-1641-CE49-A669-6291DB7FB8A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02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4001" y="2108200"/>
            <a:ext cx="8836024" cy="117247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850" y="6209348"/>
            <a:ext cx="7626350" cy="434340"/>
          </a:xfrm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818118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074"/>
            <a:ext cx="8229600" cy="742688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Meta Offc Book"/>
                <a:cs typeface="Meta Offc Boo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830763"/>
          </a:xfrm>
        </p:spPr>
        <p:txBody>
          <a:bodyPr>
            <a:normAutofit/>
          </a:bodyPr>
          <a:lstStyle>
            <a:lvl1pPr marL="227013" indent="-227013">
              <a:spcAft>
                <a:spcPts val="200"/>
              </a:spcAft>
              <a:defRPr sz="1800"/>
            </a:lvl1pPr>
            <a:lvl2pPr marL="457200" indent="-228600">
              <a:spcAft>
                <a:spcPts val="200"/>
              </a:spcAft>
              <a:defRPr sz="1600"/>
            </a:lvl2pPr>
            <a:lvl3pPr marL="682625" indent="-171450">
              <a:spcAft>
                <a:spcPts val="200"/>
              </a:spcAft>
              <a:defRPr sz="1400"/>
            </a:lvl3pPr>
            <a:lvl4pPr marL="909638" indent="-227013">
              <a:spcAft>
                <a:spcPts val="200"/>
              </a:spcAft>
              <a:defRPr sz="1200"/>
            </a:lvl4pPr>
            <a:lvl5pPr marL="1090613" indent="-180975">
              <a:spcAft>
                <a:spcPts val="200"/>
              </a:spcAft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A1A8-6413-9F43-8150-23A5CB213E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4724400" y="1219200"/>
            <a:ext cx="4038600" cy="4830763"/>
          </a:xfrm>
        </p:spPr>
        <p:txBody>
          <a:bodyPr>
            <a:normAutofit/>
          </a:bodyPr>
          <a:lstStyle>
            <a:lvl1pPr marL="227013" indent="-227013">
              <a:spcAft>
                <a:spcPts val="200"/>
              </a:spcAft>
              <a:defRPr sz="1800"/>
            </a:lvl1pPr>
            <a:lvl2pPr marL="457200" indent="-228600">
              <a:spcAft>
                <a:spcPts val="200"/>
              </a:spcAft>
              <a:defRPr sz="1600"/>
            </a:lvl2pPr>
            <a:lvl3pPr marL="682625" indent="-171450">
              <a:spcAft>
                <a:spcPts val="200"/>
              </a:spcAft>
              <a:defRPr sz="1400"/>
            </a:lvl3pPr>
            <a:lvl4pPr marL="909638" indent="-227013">
              <a:spcAft>
                <a:spcPts val="200"/>
              </a:spcAft>
              <a:defRPr sz="1200"/>
            </a:lvl4pPr>
            <a:lvl5pPr marL="1090613" indent="-180975">
              <a:spcAft>
                <a:spcPts val="200"/>
              </a:spcAft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840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640"/>
            <a:ext cx="8229600" cy="533400"/>
          </a:xfrm>
        </p:spPr>
        <p:txBody>
          <a:bodyPr anchor="t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Meta Offc Book"/>
                <a:cs typeface="Meta Offc Boo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Meta Offc Book"/>
                <a:cs typeface="Meta Offc Boo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Meta Offc Book"/>
                <a:cs typeface="Meta Offc Boo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7503-8E73-A049-923E-67C430D7C0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013-1641-CE49-A669-6291DB7FB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07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8079"/>
            <a:ext cx="8229600" cy="746504"/>
          </a:xfr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256D-858A-3C43-9692-FE77EEC97B2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937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708C-F6F0-6A48-971D-51F1A81DA3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135041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1738"/>
            <a:ext cx="5111750" cy="492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F466-CC1B-0941-87D2-D457D3FF60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013-1641-CE49-A669-6291DB7FB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67798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65481"/>
            <a:ext cx="5486400" cy="37620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27F5-F8D5-E840-842E-A3E423A6A9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013-1641-CE49-A669-6291DB7FB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26803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544A-5DF2-9C41-913C-8DD07D4106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013-1641-CE49-A669-6291DB7FB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0404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06475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06475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6360-F114-4A4A-8912-3C08C5545CC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013-1641-CE49-A669-6291DB7FB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84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4951" y="2425700"/>
            <a:ext cx="8836024" cy="1099748"/>
          </a:xfrm>
        </p:spPr>
        <p:txBody>
          <a:bodyPr anchor="b">
            <a:noAutofit/>
          </a:bodyPr>
          <a:lstStyle>
            <a:lvl1pPr algn="l">
              <a:defRPr sz="3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950" y="3856038"/>
            <a:ext cx="6400800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0048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9373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1663" y="867529"/>
            <a:ext cx="4946650" cy="1571624"/>
          </a:xfrm>
        </p:spPr>
        <p:txBody>
          <a:bodyPr anchor="b">
            <a:noAutofit/>
          </a:bodyPr>
          <a:lstStyle>
            <a:lvl1pPr algn="l">
              <a:defRPr sz="3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1663" y="2626018"/>
            <a:ext cx="4368772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0048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15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4001" y="2108200"/>
            <a:ext cx="8836024" cy="117247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850" y="6209348"/>
            <a:ext cx="7626350" cy="434340"/>
          </a:xfrm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164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1663" y="867529"/>
            <a:ext cx="4946650" cy="1571624"/>
          </a:xfrm>
        </p:spPr>
        <p:txBody>
          <a:bodyPr anchor="b">
            <a:noAutofit/>
          </a:bodyPr>
          <a:lstStyle>
            <a:lvl1pPr algn="l">
              <a:defRPr sz="3000" cap="none" spc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1663" y="2626018"/>
            <a:ext cx="4368772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2043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08" y="1144513"/>
            <a:ext cx="8802892" cy="1362075"/>
          </a:xfrm>
        </p:spPr>
        <p:txBody>
          <a:bodyPr anchor="t">
            <a:noAutofit/>
          </a:bodyPr>
          <a:lstStyle>
            <a:lvl1pPr algn="l">
              <a:defRPr sz="3000" b="0" cap="none" spc="0">
                <a:solidFill>
                  <a:srgbClr val="00487A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109" y="3107548"/>
            <a:ext cx="7772400" cy="479239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rgbClr val="000000"/>
                </a:solidFill>
                <a:latin typeface="Calibri"/>
                <a:cs typeface="Calibri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4808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01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066800"/>
            <a:ext cx="8229600" cy="5059363"/>
          </a:xfrm>
        </p:spPr>
        <p:txBody>
          <a:bodyPr>
            <a:normAutofit/>
          </a:bodyPr>
          <a:lstStyle>
            <a:lvl1pPr marL="228600" indent="-228600">
              <a:spcAft>
                <a:spcPts val="200"/>
              </a:spcAft>
              <a:defRPr sz="1800">
                <a:solidFill>
                  <a:schemeClr val="tx1"/>
                </a:solidFill>
              </a:defRPr>
            </a:lvl1pPr>
            <a:lvl2pPr marL="40005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2pPr>
            <a:lvl3pPr marL="57150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3pPr>
            <a:lvl4pPr marL="74295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4pPr>
            <a:lvl5pPr marL="91440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C137-60C4-374E-BF3A-4C6CAEA036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427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074"/>
            <a:ext cx="8229600" cy="742688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900" y="1219200"/>
            <a:ext cx="4038600" cy="4830763"/>
          </a:xfrm>
        </p:spPr>
        <p:txBody>
          <a:bodyPr>
            <a:normAutofit/>
          </a:bodyPr>
          <a:lstStyle>
            <a:lvl1pPr marL="227013" indent="-227013">
              <a:spcAft>
                <a:spcPts val="200"/>
              </a:spcAft>
              <a:defRPr sz="1800"/>
            </a:lvl1pPr>
            <a:lvl2pPr marL="457200" indent="-228600">
              <a:spcAft>
                <a:spcPts val="0"/>
              </a:spcAft>
              <a:defRPr sz="1200"/>
            </a:lvl2pPr>
            <a:lvl3pPr marL="682625" indent="-171450">
              <a:spcAft>
                <a:spcPts val="0"/>
              </a:spcAft>
              <a:defRPr sz="1200"/>
            </a:lvl3pPr>
            <a:lvl4pPr marL="909638" indent="-227013">
              <a:spcAft>
                <a:spcPts val="0"/>
              </a:spcAft>
              <a:defRPr sz="1200"/>
            </a:lvl4pPr>
            <a:lvl5pPr marL="1090613" indent="-180975">
              <a:spcAft>
                <a:spcPts val="0"/>
              </a:spcAft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A1A8-6413-9F43-8150-23A5CB213E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4724400" y="1219200"/>
            <a:ext cx="4038600" cy="4830763"/>
          </a:xfrm>
        </p:spPr>
        <p:txBody>
          <a:bodyPr>
            <a:normAutofit/>
          </a:bodyPr>
          <a:lstStyle>
            <a:lvl1pPr marL="227013" indent="-227013">
              <a:spcAft>
                <a:spcPts val="200"/>
              </a:spcAft>
              <a:defRPr sz="1800"/>
            </a:lvl1pPr>
            <a:lvl2pPr marL="457200" indent="-228600">
              <a:spcAft>
                <a:spcPts val="200"/>
              </a:spcAft>
              <a:defRPr sz="1200"/>
            </a:lvl2pPr>
            <a:lvl3pPr marL="682625" indent="-171450">
              <a:spcAft>
                <a:spcPts val="200"/>
              </a:spcAft>
              <a:defRPr sz="1200"/>
            </a:lvl3pPr>
            <a:lvl4pPr marL="909638" indent="-227013">
              <a:spcAft>
                <a:spcPts val="200"/>
              </a:spcAft>
              <a:defRPr sz="1200"/>
            </a:lvl4pPr>
            <a:lvl5pPr marL="1090613" indent="-180975">
              <a:spcAft>
                <a:spcPts val="200"/>
              </a:spcAft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618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640"/>
            <a:ext cx="8229600" cy="533400"/>
          </a:xfrm>
        </p:spPr>
        <p:txBody>
          <a:bodyPr anchor="t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25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0450" y="1535113"/>
            <a:ext cx="381635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7503-8E73-A049-923E-67C430D7C0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568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8079"/>
            <a:ext cx="8229600" cy="746504"/>
          </a:xfr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256D-858A-3C43-9692-FE77EEC97B2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883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708C-F6F0-6A48-971D-51F1A81DA3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343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200"/>
            <a:ext cx="4425950" cy="4492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1738"/>
            <a:ext cx="5111750" cy="4924425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31900"/>
            <a:ext cx="3008313" cy="48942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F466-CC1B-0941-87D2-D457D3FF60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845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65481"/>
            <a:ext cx="5486400" cy="37620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27F5-F8D5-E840-842E-A3E423A6A9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0921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544A-5DF2-9C41-913C-8DD07D4106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5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4951" y="2425700"/>
            <a:ext cx="8836024" cy="1099748"/>
          </a:xfrm>
        </p:spPr>
        <p:txBody>
          <a:bodyPr anchor="b">
            <a:noAutofit/>
          </a:bodyPr>
          <a:lstStyle>
            <a:lvl1pPr algn="l">
              <a:defRPr sz="3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950" y="3856038"/>
            <a:ext cx="6400800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0048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2837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06475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06475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210F6360-F114-4A4A-8912-3C08C5545CC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0759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4001" y="3166207"/>
            <a:ext cx="8836024" cy="207661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000" cap="none" spc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650" y="5420360"/>
            <a:ext cx="7626350" cy="911853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9960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4001" y="2108200"/>
            <a:ext cx="8836024" cy="117247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850" y="6209348"/>
            <a:ext cx="7626350" cy="434340"/>
          </a:xfrm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3987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4951" y="2425700"/>
            <a:ext cx="8836024" cy="1099748"/>
          </a:xfrm>
        </p:spPr>
        <p:txBody>
          <a:bodyPr anchor="b">
            <a:noAutofit/>
          </a:bodyPr>
          <a:lstStyle>
            <a:lvl1pPr algn="l">
              <a:defRPr sz="3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950" y="3856038"/>
            <a:ext cx="6400800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0048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2362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1663" y="867529"/>
            <a:ext cx="4946650" cy="1571624"/>
          </a:xfrm>
        </p:spPr>
        <p:txBody>
          <a:bodyPr anchor="b">
            <a:noAutofit/>
          </a:bodyPr>
          <a:lstStyle>
            <a:lvl1pPr algn="l">
              <a:defRPr sz="3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1663" y="2626018"/>
            <a:ext cx="4368772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0048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4106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1663" y="867529"/>
            <a:ext cx="4946650" cy="1571624"/>
          </a:xfrm>
        </p:spPr>
        <p:txBody>
          <a:bodyPr anchor="b">
            <a:noAutofit/>
          </a:bodyPr>
          <a:lstStyle>
            <a:lvl1pPr algn="l">
              <a:defRPr sz="3000" cap="none" spc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1663" y="2626018"/>
            <a:ext cx="4368772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9149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08" y="1144513"/>
            <a:ext cx="8802892" cy="1362075"/>
          </a:xfrm>
        </p:spPr>
        <p:txBody>
          <a:bodyPr anchor="t">
            <a:noAutofit/>
          </a:bodyPr>
          <a:lstStyle>
            <a:lvl1pPr algn="l">
              <a:defRPr sz="3000" b="0" cap="none" spc="0">
                <a:solidFill>
                  <a:srgbClr val="00487A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109" y="3107548"/>
            <a:ext cx="7772400" cy="479239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rgbClr val="000000"/>
                </a:solidFill>
                <a:latin typeface="Calibri"/>
                <a:cs typeface="Calibri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5506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01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066800"/>
            <a:ext cx="8229600" cy="5059363"/>
          </a:xfrm>
        </p:spPr>
        <p:txBody>
          <a:bodyPr>
            <a:normAutofit/>
          </a:bodyPr>
          <a:lstStyle>
            <a:lvl1pPr marL="228600" indent="-228600">
              <a:spcAft>
                <a:spcPts val="200"/>
              </a:spcAft>
              <a:defRPr sz="1800">
                <a:solidFill>
                  <a:schemeClr val="tx1"/>
                </a:solidFill>
              </a:defRPr>
            </a:lvl1pPr>
            <a:lvl2pPr marL="40005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2pPr>
            <a:lvl3pPr marL="57150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3pPr>
            <a:lvl4pPr marL="74295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4pPr>
            <a:lvl5pPr marL="91440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C137-60C4-374E-BF3A-4C6CAEA036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259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074"/>
            <a:ext cx="8229600" cy="742688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900" y="1219200"/>
            <a:ext cx="4038600" cy="4830763"/>
          </a:xfrm>
        </p:spPr>
        <p:txBody>
          <a:bodyPr>
            <a:normAutofit/>
          </a:bodyPr>
          <a:lstStyle>
            <a:lvl1pPr marL="227013" indent="-227013">
              <a:spcAft>
                <a:spcPts val="200"/>
              </a:spcAft>
              <a:defRPr sz="1800"/>
            </a:lvl1pPr>
            <a:lvl2pPr marL="457200" indent="-228600">
              <a:spcAft>
                <a:spcPts val="0"/>
              </a:spcAft>
              <a:defRPr sz="1200"/>
            </a:lvl2pPr>
            <a:lvl3pPr marL="682625" indent="-171450">
              <a:spcAft>
                <a:spcPts val="0"/>
              </a:spcAft>
              <a:defRPr sz="1200"/>
            </a:lvl3pPr>
            <a:lvl4pPr marL="909638" indent="-227013">
              <a:spcAft>
                <a:spcPts val="0"/>
              </a:spcAft>
              <a:defRPr sz="1200"/>
            </a:lvl4pPr>
            <a:lvl5pPr marL="1090613" indent="-180975">
              <a:spcAft>
                <a:spcPts val="0"/>
              </a:spcAft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A1A8-6413-9F43-8150-23A5CB213E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4724400" y="1219200"/>
            <a:ext cx="4038600" cy="4830763"/>
          </a:xfrm>
        </p:spPr>
        <p:txBody>
          <a:bodyPr>
            <a:normAutofit/>
          </a:bodyPr>
          <a:lstStyle>
            <a:lvl1pPr marL="227013" indent="-227013">
              <a:spcAft>
                <a:spcPts val="200"/>
              </a:spcAft>
              <a:defRPr sz="1800"/>
            </a:lvl1pPr>
            <a:lvl2pPr marL="457200" indent="-228600">
              <a:spcAft>
                <a:spcPts val="200"/>
              </a:spcAft>
              <a:defRPr sz="1200"/>
            </a:lvl2pPr>
            <a:lvl3pPr marL="682625" indent="-171450">
              <a:spcAft>
                <a:spcPts val="200"/>
              </a:spcAft>
              <a:defRPr sz="1200"/>
            </a:lvl3pPr>
            <a:lvl4pPr marL="909638" indent="-227013">
              <a:spcAft>
                <a:spcPts val="200"/>
              </a:spcAft>
              <a:defRPr sz="1200"/>
            </a:lvl4pPr>
            <a:lvl5pPr marL="1090613" indent="-180975">
              <a:spcAft>
                <a:spcPts val="200"/>
              </a:spcAft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88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640"/>
            <a:ext cx="8229600" cy="533400"/>
          </a:xfrm>
        </p:spPr>
        <p:txBody>
          <a:bodyPr anchor="t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25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0450" y="1535113"/>
            <a:ext cx="381635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7503-8E73-A049-923E-67C430D7C0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21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1663" y="867529"/>
            <a:ext cx="4946650" cy="1571624"/>
          </a:xfrm>
        </p:spPr>
        <p:txBody>
          <a:bodyPr anchor="b">
            <a:noAutofit/>
          </a:bodyPr>
          <a:lstStyle>
            <a:lvl1pPr algn="l">
              <a:defRPr sz="3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1663" y="2626018"/>
            <a:ext cx="4368772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0048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2072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8079"/>
            <a:ext cx="8229600" cy="746504"/>
          </a:xfr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256D-858A-3C43-9692-FE77EEC97B2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8561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708C-F6F0-6A48-971D-51F1A81DA3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6300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200"/>
            <a:ext cx="4425950" cy="4492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1738"/>
            <a:ext cx="5111750" cy="4924425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31900"/>
            <a:ext cx="3008313" cy="48942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F466-CC1B-0941-87D2-D457D3FF60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337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65481"/>
            <a:ext cx="5486400" cy="37620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27F5-F8D5-E840-842E-A3E423A6A9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2425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544A-5DF2-9C41-913C-8DD07D4106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5956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06475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06475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210F6360-F114-4A4A-8912-3C08C5545CC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07783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4001" y="3166207"/>
            <a:ext cx="8836024" cy="207661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000" cap="none" spc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650" y="5420360"/>
            <a:ext cx="7626350" cy="911853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71259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4001" y="2108200"/>
            <a:ext cx="8836024" cy="117247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850" y="6209348"/>
            <a:ext cx="7626350" cy="434340"/>
          </a:xfrm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9142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4951" y="2425700"/>
            <a:ext cx="8836024" cy="1099748"/>
          </a:xfrm>
        </p:spPr>
        <p:txBody>
          <a:bodyPr anchor="b">
            <a:noAutofit/>
          </a:bodyPr>
          <a:lstStyle>
            <a:lvl1pPr algn="l">
              <a:defRPr sz="3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950" y="3856038"/>
            <a:ext cx="6400800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0048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76358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1663" y="867529"/>
            <a:ext cx="4946650" cy="1571624"/>
          </a:xfrm>
        </p:spPr>
        <p:txBody>
          <a:bodyPr anchor="b">
            <a:noAutofit/>
          </a:bodyPr>
          <a:lstStyle>
            <a:lvl1pPr algn="l">
              <a:defRPr sz="3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1663" y="2626018"/>
            <a:ext cx="4368772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0048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348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1663" y="867529"/>
            <a:ext cx="4946650" cy="1571624"/>
          </a:xfrm>
        </p:spPr>
        <p:txBody>
          <a:bodyPr anchor="b">
            <a:noAutofit/>
          </a:bodyPr>
          <a:lstStyle>
            <a:lvl1pPr algn="l">
              <a:defRPr sz="3000" cap="none" spc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1663" y="2626018"/>
            <a:ext cx="4368772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40882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1663" y="867529"/>
            <a:ext cx="4946650" cy="1571624"/>
          </a:xfrm>
        </p:spPr>
        <p:txBody>
          <a:bodyPr anchor="b">
            <a:noAutofit/>
          </a:bodyPr>
          <a:lstStyle>
            <a:lvl1pPr algn="l">
              <a:defRPr sz="3000" cap="none" spc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1663" y="2626018"/>
            <a:ext cx="4368772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68937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08" y="1144513"/>
            <a:ext cx="8802892" cy="1362075"/>
          </a:xfrm>
        </p:spPr>
        <p:txBody>
          <a:bodyPr anchor="t">
            <a:noAutofit/>
          </a:bodyPr>
          <a:lstStyle>
            <a:lvl1pPr algn="l">
              <a:defRPr sz="3000" b="0" cap="none" spc="0">
                <a:solidFill>
                  <a:srgbClr val="00487A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109" y="3107548"/>
            <a:ext cx="7772400" cy="479239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rgbClr val="000000"/>
                </a:solidFill>
                <a:latin typeface="Calibri"/>
                <a:cs typeface="Calibri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7356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01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066800"/>
            <a:ext cx="8229600" cy="5059363"/>
          </a:xfrm>
        </p:spPr>
        <p:txBody>
          <a:bodyPr>
            <a:normAutofit/>
          </a:bodyPr>
          <a:lstStyle>
            <a:lvl1pPr marL="228600" indent="-228600">
              <a:spcAft>
                <a:spcPts val="200"/>
              </a:spcAft>
              <a:defRPr sz="1800">
                <a:solidFill>
                  <a:schemeClr val="tx1"/>
                </a:solidFill>
              </a:defRPr>
            </a:lvl1pPr>
            <a:lvl2pPr marL="40005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2pPr>
            <a:lvl3pPr marL="57150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3pPr>
            <a:lvl4pPr marL="74295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4pPr>
            <a:lvl5pPr marL="91440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C137-60C4-374E-BF3A-4C6CAEA036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184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074"/>
            <a:ext cx="8229600" cy="742688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900" y="1219200"/>
            <a:ext cx="4038600" cy="4830763"/>
          </a:xfrm>
        </p:spPr>
        <p:txBody>
          <a:bodyPr>
            <a:normAutofit/>
          </a:bodyPr>
          <a:lstStyle>
            <a:lvl1pPr marL="227013" indent="-227013">
              <a:spcAft>
                <a:spcPts val="200"/>
              </a:spcAft>
              <a:defRPr sz="1800"/>
            </a:lvl1pPr>
            <a:lvl2pPr marL="457200" indent="-228600">
              <a:spcAft>
                <a:spcPts val="0"/>
              </a:spcAft>
              <a:defRPr sz="1200"/>
            </a:lvl2pPr>
            <a:lvl3pPr marL="682625" indent="-171450">
              <a:spcAft>
                <a:spcPts val="0"/>
              </a:spcAft>
              <a:defRPr sz="1200"/>
            </a:lvl3pPr>
            <a:lvl4pPr marL="909638" indent="-227013">
              <a:spcAft>
                <a:spcPts val="0"/>
              </a:spcAft>
              <a:defRPr sz="1200"/>
            </a:lvl4pPr>
            <a:lvl5pPr marL="1090613" indent="-180975">
              <a:spcAft>
                <a:spcPts val="0"/>
              </a:spcAft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A1A8-6413-9F43-8150-23A5CB213E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4724400" y="1219200"/>
            <a:ext cx="4038600" cy="4830763"/>
          </a:xfrm>
        </p:spPr>
        <p:txBody>
          <a:bodyPr>
            <a:normAutofit/>
          </a:bodyPr>
          <a:lstStyle>
            <a:lvl1pPr marL="227013" indent="-227013">
              <a:spcAft>
                <a:spcPts val="200"/>
              </a:spcAft>
              <a:defRPr sz="1800"/>
            </a:lvl1pPr>
            <a:lvl2pPr marL="457200" indent="-228600">
              <a:spcAft>
                <a:spcPts val="200"/>
              </a:spcAft>
              <a:defRPr sz="1200"/>
            </a:lvl2pPr>
            <a:lvl3pPr marL="682625" indent="-171450">
              <a:spcAft>
                <a:spcPts val="200"/>
              </a:spcAft>
              <a:defRPr sz="1200"/>
            </a:lvl3pPr>
            <a:lvl4pPr marL="909638" indent="-227013">
              <a:spcAft>
                <a:spcPts val="200"/>
              </a:spcAft>
              <a:defRPr sz="1200"/>
            </a:lvl4pPr>
            <a:lvl5pPr marL="1090613" indent="-180975">
              <a:spcAft>
                <a:spcPts val="200"/>
              </a:spcAft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48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640"/>
            <a:ext cx="8229600" cy="533400"/>
          </a:xfrm>
        </p:spPr>
        <p:txBody>
          <a:bodyPr anchor="t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25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0450" y="1535113"/>
            <a:ext cx="381635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7503-8E73-A049-923E-67C430D7C0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30412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8079"/>
            <a:ext cx="8229600" cy="746504"/>
          </a:xfr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256D-858A-3C43-9692-FE77EEC97B2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70662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708C-F6F0-6A48-971D-51F1A81DA3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27779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200"/>
            <a:ext cx="4425950" cy="4492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1738"/>
            <a:ext cx="5111750" cy="4924425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31900"/>
            <a:ext cx="3008313" cy="48942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F466-CC1B-0941-87D2-D457D3FF60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8334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65481"/>
            <a:ext cx="5486400" cy="37620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27F5-F8D5-E840-842E-A3E423A6A9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2612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544A-5DF2-9C41-913C-8DD07D4106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073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08" y="1144513"/>
            <a:ext cx="8802892" cy="1362075"/>
          </a:xfrm>
        </p:spPr>
        <p:txBody>
          <a:bodyPr anchor="t">
            <a:noAutofit/>
          </a:bodyPr>
          <a:lstStyle>
            <a:lvl1pPr algn="l">
              <a:defRPr sz="3000" b="0" cap="none" spc="0">
                <a:solidFill>
                  <a:srgbClr val="00487A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109" y="3107548"/>
            <a:ext cx="7772400" cy="479239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rgbClr val="000000"/>
                </a:solidFill>
                <a:latin typeface="Calibri"/>
                <a:cs typeface="Calibri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3722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06475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06475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210F6360-F114-4A4A-8912-3C08C5545CC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97173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4001" y="3166207"/>
            <a:ext cx="8836024" cy="207661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000" cap="none" spc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650" y="5420360"/>
            <a:ext cx="7626350" cy="911853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37111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4001" y="2108200"/>
            <a:ext cx="8836024" cy="117247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850" y="6209348"/>
            <a:ext cx="7626350" cy="434340"/>
          </a:xfrm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83747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4951" y="2425700"/>
            <a:ext cx="8836024" cy="1099748"/>
          </a:xfrm>
        </p:spPr>
        <p:txBody>
          <a:bodyPr anchor="b">
            <a:noAutofit/>
          </a:bodyPr>
          <a:lstStyle>
            <a:lvl1pPr algn="l">
              <a:defRPr sz="3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950" y="3856038"/>
            <a:ext cx="6400800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0048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95530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1663" y="867529"/>
            <a:ext cx="4946650" cy="1571624"/>
          </a:xfrm>
        </p:spPr>
        <p:txBody>
          <a:bodyPr anchor="b">
            <a:noAutofit/>
          </a:bodyPr>
          <a:lstStyle>
            <a:lvl1pPr algn="l">
              <a:defRPr sz="3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1663" y="2626018"/>
            <a:ext cx="4368772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0048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52139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1663" y="867529"/>
            <a:ext cx="4946650" cy="1571624"/>
          </a:xfrm>
        </p:spPr>
        <p:txBody>
          <a:bodyPr anchor="b">
            <a:noAutofit/>
          </a:bodyPr>
          <a:lstStyle>
            <a:lvl1pPr algn="l">
              <a:defRPr sz="3000" cap="none" spc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1663" y="2626018"/>
            <a:ext cx="4368772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61679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08" y="1144513"/>
            <a:ext cx="8802892" cy="1362075"/>
          </a:xfrm>
        </p:spPr>
        <p:txBody>
          <a:bodyPr anchor="t">
            <a:noAutofit/>
          </a:bodyPr>
          <a:lstStyle>
            <a:lvl1pPr algn="l">
              <a:defRPr sz="3000" b="0" cap="none" spc="0">
                <a:solidFill>
                  <a:srgbClr val="00487A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109" y="3107548"/>
            <a:ext cx="7772400" cy="479239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rgbClr val="000000"/>
                </a:solidFill>
                <a:latin typeface="Calibri"/>
                <a:cs typeface="Calibri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5890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01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066800"/>
            <a:ext cx="8229600" cy="5059363"/>
          </a:xfrm>
        </p:spPr>
        <p:txBody>
          <a:bodyPr>
            <a:normAutofit/>
          </a:bodyPr>
          <a:lstStyle>
            <a:lvl1pPr marL="228600" indent="-228600">
              <a:spcAft>
                <a:spcPts val="200"/>
              </a:spcAft>
              <a:defRPr sz="1800">
                <a:solidFill>
                  <a:schemeClr val="tx1"/>
                </a:solidFill>
              </a:defRPr>
            </a:lvl1pPr>
            <a:lvl2pPr marL="40005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2pPr>
            <a:lvl3pPr marL="57150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3pPr>
            <a:lvl4pPr marL="74295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4pPr>
            <a:lvl5pPr marL="91440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C137-60C4-374E-BF3A-4C6CAEA036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258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074"/>
            <a:ext cx="8229600" cy="742688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900" y="1219200"/>
            <a:ext cx="4038600" cy="4830763"/>
          </a:xfrm>
        </p:spPr>
        <p:txBody>
          <a:bodyPr>
            <a:normAutofit/>
          </a:bodyPr>
          <a:lstStyle>
            <a:lvl1pPr marL="227013" indent="-227013">
              <a:spcAft>
                <a:spcPts val="200"/>
              </a:spcAft>
              <a:defRPr sz="1800"/>
            </a:lvl1pPr>
            <a:lvl2pPr marL="457200" indent="-228600">
              <a:spcAft>
                <a:spcPts val="0"/>
              </a:spcAft>
              <a:defRPr sz="1200"/>
            </a:lvl2pPr>
            <a:lvl3pPr marL="682625" indent="-171450">
              <a:spcAft>
                <a:spcPts val="0"/>
              </a:spcAft>
              <a:defRPr sz="1200"/>
            </a:lvl3pPr>
            <a:lvl4pPr marL="909638" indent="-227013">
              <a:spcAft>
                <a:spcPts val="0"/>
              </a:spcAft>
              <a:defRPr sz="1200"/>
            </a:lvl4pPr>
            <a:lvl5pPr marL="1090613" indent="-180975">
              <a:spcAft>
                <a:spcPts val="0"/>
              </a:spcAft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A1A8-6413-9F43-8150-23A5CB213E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4724400" y="1219200"/>
            <a:ext cx="4038600" cy="4830763"/>
          </a:xfrm>
        </p:spPr>
        <p:txBody>
          <a:bodyPr>
            <a:normAutofit/>
          </a:bodyPr>
          <a:lstStyle>
            <a:lvl1pPr marL="227013" indent="-227013">
              <a:spcAft>
                <a:spcPts val="200"/>
              </a:spcAft>
              <a:defRPr sz="1800"/>
            </a:lvl1pPr>
            <a:lvl2pPr marL="457200" indent="-228600">
              <a:spcAft>
                <a:spcPts val="200"/>
              </a:spcAft>
              <a:defRPr sz="1200"/>
            </a:lvl2pPr>
            <a:lvl3pPr marL="682625" indent="-171450">
              <a:spcAft>
                <a:spcPts val="200"/>
              </a:spcAft>
              <a:defRPr sz="1200"/>
            </a:lvl3pPr>
            <a:lvl4pPr marL="909638" indent="-227013">
              <a:spcAft>
                <a:spcPts val="200"/>
              </a:spcAft>
              <a:defRPr sz="1200"/>
            </a:lvl4pPr>
            <a:lvl5pPr marL="1090613" indent="-180975">
              <a:spcAft>
                <a:spcPts val="200"/>
              </a:spcAft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914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640"/>
            <a:ext cx="8229600" cy="533400"/>
          </a:xfrm>
        </p:spPr>
        <p:txBody>
          <a:bodyPr anchor="t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25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0450" y="1535113"/>
            <a:ext cx="381635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7503-8E73-A049-923E-67C430D7C0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22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01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066800"/>
            <a:ext cx="8229600" cy="5059363"/>
          </a:xfrm>
        </p:spPr>
        <p:txBody>
          <a:bodyPr>
            <a:normAutofit/>
          </a:bodyPr>
          <a:lstStyle>
            <a:lvl1pPr marL="228600" indent="-228600">
              <a:spcAft>
                <a:spcPts val="200"/>
              </a:spcAft>
              <a:defRPr sz="1800">
                <a:solidFill>
                  <a:schemeClr val="tx1"/>
                </a:solidFill>
              </a:defRPr>
            </a:lvl1pPr>
            <a:lvl2pPr marL="40005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2pPr>
            <a:lvl3pPr marL="57150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3pPr>
            <a:lvl4pPr marL="74295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4pPr>
            <a:lvl5pPr marL="91440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C137-60C4-374E-BF3A-4C6CAEA036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517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8079"/>
            <a:ext cx="8229600" cy="746504"/>
          </a:xfr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256D-858A-3C43-9692-FE77EEC97B2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0220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708C-F6F0-6A48-971D-51F1A81DA3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4208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200"/>
            <a:ext cx="4425950" cy="4492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1738"/>
            <a:ext cx="5111750" cy="4924425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31900"/>
            <a:ext cx="3008313" cy="48942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F466-CC1B-0941-87D2-D457D3FF60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74879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65481"/>
            <a:ext cx="5486400" cy="37620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27F5-F8D5-E840-842E-A3E423A6A9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19314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544A-5DF2-9C41-913C-8DD07D4106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4461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06475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06475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210F6360-F114-4A4A-8912-3C08C5545CC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83421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4001" y="3166207"/>
            <a:ext cx="8836024" cy="207661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000" cap="none" spc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650" y="5420360"/>
            <a:ext cx="7626350" cy="911853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48075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4001" y="2108200"/>
            <a:ext cx="8836024" cy="117247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850" y="6209348"/>
            <a:ext cx="7626350" cy="434340"/>
          </a:xfrm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79017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4951" y="2425700"/>
            <a:ext cx="8836024" cy="1099748"/>
          </a:xfrm>
        </p:spPr>
        <p:txBody>
          <a:bodyPr anchor="b">
            <a:noAutofit/>
          </a:bodyPr>
          <a:lstStyle>
            <a:lvl1pPr algn="l">
              <a:defRPr sz="3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950" y="3856038"/>
            <a:ext cx="6400800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0048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74595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1663" y="867529"/>
            <a:ext cx="4946650" cy="1571624"/>
          </a:xfrm>
        </p:spPr>
        <p:txBody>
          <a:bodyPr anchor="b">
            <a:noAutofit/>
          </a:bodyPr>
          <a:lstStyle>
            <a:lvl1pPr algn="l">
              <a:defRPr sz="3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1663" y="2626018"/>
            <a:ext cx="4368772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0048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81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074"/>
            <a:ext cx="8229600" cy="742688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900" y="1219200"/>
            <a:ext cx="4038600" cy="4830763"/>
          </a:xfrm>
        </p:spPr>
        <p:txBody>
          <a:bodyPr>
            <a:normAutofit/>
          </a:bodyPr>
          <a:lstStyle>
            <a:lvl1pPr marL="227013" indent="-227013">
              <a:spcAft>
                <a:spcPts val="200"/>
              </a:spcAft>
              <a:defRPr sz="1800"/>
            </a:lvl1pPr>
            <a:lvl2pPr marL="457200" indent="-228600">
              <a:spcAft>
                <a:spcPts val="0"/>
              </a:spcAft>
              <a:defRPr sz="1200"/>
            </a:lvl2pPr>
            <a:lvl3pPr marL="682625" indent="-171450">
              <a:spcAft>
                <a:spcPts val="0"/>
              </a:spcAft>
              <a:defRPr sz="1200"/>
            </a:lvl3pPr>
            <a:lvl4pPr marL="909638" indent="-227013">
              <a:spcAft>
                <a:spcPts val="0"/>
              </a:spcAft>
              <a:defRPr sz="1200"/>
            </a:lvl4pPr>
            <a:lvl5pPr marL="1090613" indent="-180975">
              <a:spcAft>
                <a:spcPts val="0"/>
              </a:spcAft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A1A8-6413-9F43-8150-23A5CB213E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4724400" y="1219200"/>
            <a:ext cx="4038600" cy="4830763"/>
          </a:xfrm>
        </p:spPr>
        <p:txBody>
          <a:bodyPr>
            <a:normAutofit/>
          </a:bodyPr>
          <a:lstStyle>
            <a:lvl1pPr marL="227013" indent="-227013">
              <a:spcAft>
                <a:spcPts val="200"/>
              </a:spcAft>
              <a:defRPr sz="1800"/>
            </a:lvl1pPr>
            <a:lvl2pPr marL="457200" indent="-228600">
              <a:spcAft>
                <a:spcPts val="200"/>
              </a:spcAft>
              <a:defRPr sz="1200"/>
            </a:lvl2pPr>
            <a:lvl3pPr marL="682625" indent="-171450">
              <a:spcAft>
                <a:spcPts val="200"/>
              </a:spcAft>
              <a:defRPr sz="1200"/>
            </a:lvl3pPr>
            <a:lvl4pPr marL="909638" indent="-227013">
              <a:spcAft>
                <a:spcPts val="200"/>
              </a:spcAft>
              <a:defRPr sz="1200"/>
            </a:lvl4pPr>
            <a:lvl5pPr marL="1090613" indent="-180975">
              <a:spcAft>
                <a:spcPts val="200"/>
              </a:spcAft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20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1663" y="867529"/>
            <a:ext cx="4946650" cy="1571624"/>
          </a:xfrm>
        </p:spPr>
        <p:txBody>
          <a:bodyPr anchor="b">
            <a:noAutofit/>
          </a:bodyPr>
          <a:lstStyle>
            <a:lvl1pPr algn="l">
              <a:defRPr sz="3000" cap="none" spc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1663" y="2626018"/>
            <a:ext cx="4368772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76743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08" y="1144513"/>
            <a:ext cx="8802892" cy="1362075"/>
          </a:xfrm>
        </p:spPr>
        <p:txBody>
          <a:bodyPr anchor="t">
            <a:noAutofit/>
          </a:bodyPr>
          <a:lstStyle>
            <a:lvl1pPr algn="l">
              <a:defRPr sz="3000" b="0" cap="none" spc="0">
                <a:solidFill>
                  <a:srgbClr val="00487A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109" y="3107548"/>
            <a:ext cx="7772400" cy="479239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rgbClr val="000000"/>
                </a:solidFill>
                <a:latin typeface="Calibri"/>
                <a:cs typeface="Calibri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7077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01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066800"/>
            <a:ext cx="8229600" cy="5059363"/>
          </a:xfrm>
        </p:spPr>
        <p:txBody>
          <a:bodyPr>
            <a:normAutofit/>
          </a:bodyPr>
          <a:lstStyle>
            <a:lvl1pPr marL="228600" indent="-228600">
              <a:spcAft>
                <a:spcPts val="200"/>
              </a:spcAft>
              <a:defRPr sz="1800">
                <a:solidFill>
                  <a:schemeClr val="tx1"/>
                </a:solidFill>
              </a:defRPr>
            </a:lvl1pPr>
            <a:lvl2pPr marL="40005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2pPr>
            <a:lvl3pPr marL="57150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3pPr>
            <a:lvl4pPr marL="74295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4pPr>
            <a:lvl5pPr marL="91440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C137-60C4-374E-BF3A-4C6CAEA036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16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074"/>
            <a:ext cx="8229600" cy="742688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900" y="1219200"/>
            <a:ext cx="4038600" cy="4830763"/>
          </a:xfrm>
        </p:spPr>
        <p:txBody>
          <a:bodyPr>
            <a:normAutofit/>
          </a:bodyPr>
          <a:lstStyle>
            <a:lvl1pPr marL="227013" indent="-227013">
              <a:spcAft>
                <a:spcPts val="200"/>
              </a:spcAft>
              <a:defRPr sz="1800"/>
            </a:lvl1pPr>
            <a:lvl2pPr marL="457200" indent="-228600">
              <a:spcAft>
                <a:spcPts val="0"/>
              </a:spcAft>
              <a:defRPr sz="1200"/>
            </a:lvl2pPr>
            <a:lvl3pPr marL="682625" indent="-171450">
              <a:spcAft>
                <a:spcPts val="0"/>
              </a:spcAft>
              <a:defRPr sz="1200"/>
            </a:lvl3pPr>
            <a:lvl4pPr marL="909638" indent="-227013">
              <a:spcAft>
                <a:spcPts val="0"/>
              </a:spcAft>
              <a:defRPr sz="1200"/>
            </a:lvl4pPr>
            <a:lvl5pPr marL="1090613" indent="-180975">
              <a:spcAft>
                <a:spcPts val="0"/>
              </a:spcAft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A1A8-6413-9F43-8150-23A5CB213E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4724400" y="1219200"/>
            <a:ext cx="4038600" cy="4830763"/>
          </a:xfrm>
        </p:spPr>
        <p:txBody>
          <a:bodyPr>
            <a:normAutofit/>
          </a:bodyPr>
          <a:lstStyle>
            <a:lvl1pPr marL="227013" indent="-227013">
              <a:spcAft>
                <a:spcPts val="200"/>
              </a:spcAft>
              <a:defRPr sz="1800"/>
            </a:lvl1pPr>
            <a:lvl2pPr marL="457200" indent="-228600">
              <a:spcAft>
                <a:spcPts val="200"/>
              </a:spcAft>
              <a:defRPr sz="1200"/>
            </a:lvl2pPr>
            <a:lvl3pPr marL="682625" indent="-171450">
              <a:spcAft>
                <a:spcPts val="200"/>
              </a:spcAft>
              <a:defRPr sz="1200"/>
            </a:lvl3pPr>
            <a:lvl4pPr marL="909638" indent="-227013">
              <a:spcAft>
                <a:spcPts val="200"/>
              </a:spcAft>
              <a:defRPr sz="1200"/>
            </a:lvl4pPr>
            <a:lvl5pPr marL="1090613" indent="-180975">
              <a:spcAft>
                <a:spcPts val="200"/>
              </a:spcAft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200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640"/>
            <a:ext cx="8229600" cy="533400"/>
          </a:xfrm>
        </p:spPr>
        <p:txBody>
          <a:bodyPr anchor="t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25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0450" y="1535113"/>
            <a:ext cx="381635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7503-8E73-A049-923E-67C430D7C0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19961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8079"/>
            <a:ext cx="8229600" cy="746504"/>
          </a:xfr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256D-858A-3C43-9692-FE77EEC97B2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09612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708C-F6F0-6A48-971D-51F1A81DA3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24719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200"/>
            <a:ext cx="4425950" cy="4492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1738"/>
            <a:ext cx="5111750" cy="4924425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31900"/>
            <a:ext cx="3008313" cy="48942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F466-CC1B-0941-87D2-D457D3FF60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23007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65481"/>
            <a:ext cx="5486400" cy="37620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27F5-F8D5-E840-842E-A3E423A6A9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33794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544A-5DF2-9C41-913C-8DD07D4106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142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640"/>
            <a:ext cx="8229600" cy="533400"/>
          </a:xfrm>
        </p:spPr>
        <p:txBody>
          <a:bodyPr anchor="t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25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0450" y="1535113"/>
            <a:ext cx="381635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7503-8E73-A049-923E-67C430D7C0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1733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06475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06475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210F6360-F114-4A4A-8912-3C08C5545CC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2392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4001" y="3166207"/>
            <a:ext cx="8836024" cy="207661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000" cap="none" spc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650" y="5420360"/>
            <a:ext cx="7626350" cy="911853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22842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4001" y="2108200"/>
            <a:ext cx="8836024" cy="117247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850" y="6209348"/>
            <a:ext cx="7626350" cy="434340"/>
          </a:xfrm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60223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4951" y="2425700"/>
            <a:ext cx="8836024" cy="1099748"/>
          </a:xfrm>
        </p:spPr>
        <p:txBody>
          <a:bodyPr anchor="b">
            <a:noAutofit/>
          </a:bodyPr>
          <a:lstStyle>
            <a:lvl1pPr algn="l">
              <a:defRPr sz="3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950" y="3856038"/>
            <a:ext cx="6400800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0048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71342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1663" y="867529"/>
            <a:ext cx="4946650" cy="1571624"/>
          </a:xfrm>
        </p:spPr>
        <p:txBody>
          <a:bodyPr anchor="b">
            <a:noAutofit/>
          </a:bodyPr>
          <a:lstStyle>
            <a:lvl1pPr algn="l">
              <a:defRPr sz="3000" cap="none" spc="0">
                <a:solidFill>
                  <a:srgbClr val="0048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1663" y="2626018"/>
            <a:ext cx="4368772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0048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1121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1663" y="867529"/>
            <a:ext cx="4946650" cy="1571624"/>
          </a:xfrm>
        </p:spPr>
        <p:txBody>
          <a:bodyPr anchor="b">
            <a:noAutofit/>
          </a:bodyPr>
          <a:lstStyle>
            <a:lvl1pPr algn="l">
              <a:defRPr sz="3000" cap="none" spc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1663" y="2626018"/>
            <a:ext cx="4368772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275-F464-5B4B-B442-8FA7382301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59310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08" y="1144513"/>
            <a:ext cx="8802892" cy="1362075"/>
          </a:xfrm>
        </p:spPr>
        <p:txBody>
          <a:bodyPr anchor="t">
            <a:noAutofit/>
          </a:bodyPr>
          <a:lstStyle>
            <a:lvl1pPr algn="l">
              <a:defRPr sz="3000" b="0" cap="none" spc="0">
                <a:solidFill>
                  <a:srgbClr val="00487A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109" y="3107548"/>
            <a:ext cx="7772400" cy="479239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rgbClr val="000000"/>
                </a:solidFill>
                <a:latin typeface="Calibri"/>
                <a:cs typeface="Calibri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9224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01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066800"/>
            <a:ext cx="8229600" cy="5059363"/>
          </a:xfrm>
        </p:spPr>
        <p:txBody>
          <a:bodyPr>
            <a:normAutofit/>
          </a:bodyPr>
          <a:lstStyle>
            <a:lvl1pPr marL="228600" indent="-228600">
              <a:spcAft>
                <a:spcPts val="200"/>
              </a:spcAft>
              <a:defRPr sz="1800">
                <a:solidFill>
                  <a:schemeClr val="tx1"/>
                </a:solidFill>
              </a:defRPr>
            </a:lvl1pPr>
            <a:lvl2pPr marL="40005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2pPr>
            <a:lvl3pPr marL="57150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3pPr>
            <a:lvl4pPr marL="74295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4pPr>
            <a:lvl5pPr marL="914400" indent="-171450">
              <a:spcAft>
                <a:spcPts val="0"/>
              </a:spcAft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C137-60C4-374E-BF3A-4C6CAEA036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749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074"/>
            <a:ext cx="8229600" cy="742688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900" y="1219200"/>
            <a:ext cx="4038600" cy="4830763"/>
          </a:xfrm>
        </p:spPr>
        <p:txBody>
          <a:bodyPr>
            <a:normAutofit/>
          </a:bodyPr>
          <a:lstStyle>
            <a:lvl1pPr marL="227013" indent="-227013">
              <a:spcAft>
                <a:spcPts val="200"/>
              </a:spcAft>
              <a:defRPr sz="1800"/>
            </a:lvl1pPr>
            <a:lvl2pPr marL="457200" indent="-228600">
              <a:spcAft>
                <a:spcPts val="0"/>
              </a:spcAft>
              <a:defRPr sz="1200"/>
            </a:lvl2pPr>
            <a:lvl3pPr marL="682625" indent="-171450">
              <a:spcAft>
                <a:spcPts val="0"/>
              </a:spcAft>
              <a:defRPr sz="1200"/>
            </a:lvl3pPr>
            <a:lvl4pPr marL="909638" indent="-227013">
              <a:spcAft>
                <a:spcPts val="0"/>
              </a:spcAft>
              <a:defRPr sz="1200"/>
            </a:lvl4pPr>
            <a:lvl5pPr marL="1090613" indent="-180975">
              <a:spcAft>
                <a:spcPts val="0"/>
              </a:spcAft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A1A8-6413-9F43-8150-23A5CB213E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4724400" y="1219200"/>
            <a:ext cx="4038600" cy="4830763"/>
          </a:xfrm>
        </p:spPr>
        <p:txBody>
          <a:bodyPr>
            <a:normAutofit/>
          </a:bodyPr>
          <a:lstStyle>
            <a:lvl1pPr marL="227013" indent="-227013">
              <a:spcAft>
                <a:spcPts val="200"/>
              </a:spcAft>
              <a:defRPr sz="1800"/>
            </a:lvl1pPr>
            <a:lvl2pPr marL="457200" indent="-228600">
              <a:spcAft>
                <a:spcPts val="200"/>
              </a:spcAft>
              <a:defRPr sz="1200"/>
            </a:lvl2pPr>
            <a:lvl3pPr marL="682625" indent="-171450">
              <a:spcAft>
                <a:spcPts val="200"/>
              </a:spcAft>
              <a:defRPr sz="1200"/>
            </a:lvl3pPr>
            <a:lvl4pPr marL="909638" indent="-227013">
              <a:spcAft>
                <a:spcPts val="200"/>
              </a:spcAft>
              <a:defRPr sz="1200"/>
            </a:lvl4pPr>
            <a:lvl5pPr marL="1090613" indent="-180975">
              <a:spcAft>
                <a:spcPts val="200"/>
              </a:spcAft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60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640"/>
            <a:ext cx="8229600" cy="533400"/>
          </a:xfrm>
        </p:spPr>
        <p:txBody>
          <a:bodyPr anchor="t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25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0450" y="1535113"/>
            <a:ext cx="381635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7503-8E73-A049-923E-67C430D7C0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7541013-1641-CE49-A669-6291DB7FB8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75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3.xml"/><Relationship Id="rId13" Type="http://schemas.openxmlformats.org/officeDocument/2006/relationships/slideLayout" Target="../slideLayouts/slideLayout148.xml"/><Relationship Id="rId3" Type="http://schemas.openxmlformats.org/officeDocument/2006/relationships/slideLayout" Target="../slideLayouts/slideLayout138.xml"/><Relationship Id="rId7" Type="http://schemas.openxmlformats.org/officeDocument/2006/relationships/slideLayout" Target="../slideLayouts/slideLayout142.xml"/><Relationship Id="rId12" Type="http://schemas.openxmlformats.org/officeDocument/2006/relationships/slideLayout" Target="../slideLayouts/slideLayout147.xml"/><Relationship Id="rId2" Type="http://schemas.openxmlformats.org/officeDocument/2006/relationships/slideLayout" Target="../slideLayouts/slideLayout137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36.xml"/><Relationship Id="rId6" Type="http://schemas.openxmlformats.org/officeDocument/2006/relationships/slideLayout" Target="../slideLayouts/slideLayout141.xml"/><Relationship Id="rId11" Type="http://schemas.openxmlformats.org/officeDocument/2006/relationships/slideLayout" Target="../slideLayouts/slideLayout146.xml"/><Relationship Id="rId5" Type="http://schemas.openxmlformats.org/officeDocument/2006/relationships/slideLayout" Target="../slideLayouts/slideLayout140.xml"/><Relationship Id="rId15" Type="http://schemas.openxmlformats.org/officeDocument/2006/relationships/theme" Target="../theme/theme10.xml"/><Relationship Id="rId10" Type="http://schemas.openxmlformats.org/officeDocument/2006/relationships/slideLayout" Target="../slideLayouts/slideLayout145.xml"/><Relationship Id="rId4" Type="http://schemas.openxmlformats.org/officeDocument/2006/relationships/slideLayout" Target="../slideLayouts/slideLayout139.xml"/><Relationship Id="rId9" Type="http://schemas.openxmlformats.org/officeDocument/2006/relationships/slideLayout" Target="../slideLayouts/slideLayout144.xml"/><Relationship Id="rId14" Type="http://schemas.openxmlformats.org/officeDocument/2006/relationships/slideLayout" Target="../slideLayouts/slideLayout14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7.xml"/><Relationship Id="rId13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2.xml"/><Relationship Id="rId7" Type="http://schemas.openxmlformats.org/officeDocument/2006/relationships/slideLayout" Target="../slideLayouts/slideLayout156.xml"/><Relationship Id="rId12" Type="http://schemas.openxmlformats.org/officeDocument/2006/relationships/slideLayout" Target="../slideLayouts/slideLayout161.xml"/><Relationship Id="rId2" Type="http://schemas.openxmlformats.org/officeDocument/2006/relationships/slideLayout" Target="../slideLayouts/slideLayout151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50.xml"/><Relationship Id="rId6" Type="http://schemas.openxmlformats.org/officeDocument/2006/relationships/slideLayout" Target="../slideLayouts/slideLayout155.xml"/><Relationship Id="rId11" Type="http://schemas.openxmlformats.org/officeDocument/2006/relationships/slideLayout" Target="../slideLayouts/slideLayout160.xml"/><Relationship Id="rId5" Type="http://schemas.openxmlformats.org/officeDocument/2006/relationships/slideLayout" Target="../slideLayouts/slideLayout154.xml"/><Relationship Id="rId15" Type="http://schemas.openxmlformats.org/officeDocument/2006/relationships/theme" Target="../theme/theme11.xml"/><Relationship Id="rId10" Type="http://schemas.openxmlformats.org/officeDocument/2006/relationships/slideLayout" Target="../slideLayouts/slideLayout159.xml"/><Relationship Id="rId4" Type="http://schemas.openxmlformats.org/officeDocument/2006/relationships/slideLayout" Target="../slideLayouts/slideLayout153.xml"/><Relationship Id="rId9" Type="http://schemas.openxmlformats.org/officeDocument/2006/relationships/slideLayout" Target="../slideLayouts/slideLayout158.xml"/><Relationship Id="rId14" Type="http://schemas.openxmlformats.org/officeDocument/2006/relationships/slideLayout" Target="../slideLayouts/slideLayout163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1.xml"/><Relationship Id="rId13" Type="http://schemas.openxmlformats.org/officeDocument/2006/relationships/slideLayout" Target="../slideLayouts/slideLayout176.xml"/><Relationship Id="rId3" Type="http://schemas.openxmlformats.org/officeDocument/2006/relationships/slideLayout" Target="../slideLayouts/slideLayout166.xml"/><Relationship Id="rId7" Type="http://schemas.openxmlformats.org/officeDocument/2006/relationships/slideLayout" Target="../slideLayouts/slideLayout170.xml"/><Relationship Id="rId12" Type="http://schemas.openxmlformats.org/officeDocument/2006/relationships/slideLayout" Target="../slideLayouts/slideLayout175.xml"/><Relationship Id="rId2" Type="http://schemas.openxmlformats.org/officeDocument/2006/relationships/slideLayout" Target="../slideLayouts/slideLayout165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64.xml"/><Relationship Id="rId6" Type="http://schemas.openxmlformats.org/officeDocument/2006/relationships/slideLayout" Target="../slideLayouts/slideLayout169.xml"/><Relationship Id="rId11" Type="http://schemas.openxmlformats.org/officeDocument/2006/relationships/slideLayout" Target="../slideLayouts/slideLayout174.xml"/><Relationship Id="rId5" Type="http://schemas.openxmlformats.org/officeDocument/2006/relationships/slideLayout" Target="../slideLayouts/slideLayout168.xml"/><Relationship Id="rId15" Type="http://schemas.openxmlformats.org/officeDocument/2006/relationships/theme" Target="../theme/theme12.xml"/><Relationship Id="rId10" Type="http://schemas.openxmlformats.org/officeDocument/2006/relationships/slideLayout" Target="../slideLayouts/slideLayout173.xml"/><Relationship Id="rId4" Type="http://schemas.openxmlformats.org/officeDocument/2006/relationships/slideLayout" Target="../slideLayouts/slideLayout167.xml"/><Relationship Id="rId9" Type="http://schemas.openxmlformats.org/officeDocument/2006/relationships/slideLayout" Target="../slideLayouts/slideLayout172.xml"/><Relationship Id="rId14" Type="http://schemas.openxmlformats.org/officeDocument/2006/relationships/slideLayout" Target="../slideLayouts/slideLayout17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32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47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slideLayout" Target="../slideLayouts/slideLayout5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slideLayout" Target="../slideLayouts/slideLayout73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62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slideLayout" Target="../slideLayouts/slideLayout7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8.xml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7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77.xml"/><Relationship Id="rId16" Type="http://schemas.openxmlformats.org/officeDocument/2006/relationships/theme" Target="../theme/theme6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5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85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Relationship Id="rId14" Type="http://schemas.openxmlformats.org/officeDocument/2006/relationships/slideLayout" Target="../slideLayouts/slideLayout8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13" Type="http://schemas.openxmlformats.org/officeDocument/2006/relationships/slideLayout" Target="../slideLayouts/slideLayout103.xml"/><Relationship Id="rId3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7.xml"/><Relationship Id="rId12" Type="http://schemas.openxmlformats.org/officeDocument/2006/relationships/slideLayout" Target="../slideLayouts/slideLayout10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92.xml"/><Relationship Id="rId16" Type="http://schemas.openxmlformats.org/officeDocument/2006/relationships/theme" Target="../theme/theme7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slideLayout" Target="../slideLayouts/slideLayout101.xml"/><Relationship Id="rId5" Type="http://schemas.openxmlformats.org/officeDocument/2006/relationships/slideLayout" Target="../slideLayouts/slideLayout95.xml"/><Relationship Id="rId1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00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Relationship Id="rId14" Type="http://schemas.openxmlformats.org/officeDocument/2006/relationships/slideLayout" Target="../slideLayouts/slideLayout104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3.xml"/><Relationship Id="rId13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12" Type="http://schemas.openxmlformats.org/officeDocument/2006/relationships/slideLayout" Target="../slideLayouts/slideLayout117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107.xml"/><Relationship Id="rId16" Type="http://schemas.openxmlformats.org/officeDocument/2006/relationships/theme" Target="../theme/theme8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11" Type="http://schemas.openxmlformats.org/officeDocument/2006/relationships/slideLayout" Target="../slideLayouts/slideLayout116.xml"/><Relationship Id="rId5" Type="http://schemas.openxmlformats.org/officeDocument/2006/relationships/slideLayout" Target="../slideLayouts/slideLayout110.xml"/><Relationship Id="rId15" Type="http://schemas.openxmlformats.org/officeDocument/2006/relationships/slideLayout" Target="../slideLayouts/slideLayout120.xml"/><Relationship Id="rId10" Type="http://schemas.openxmlformats.org/officeDocument/2006/relationships/slideLayout" Target="../slideLayouts/slideLayout115.xml"/><Relationship Id="rId4" Type="http://schemas.openxmlformats.org/officeDocument/2006/relationships/slideLayout" Target="../slideLayouts/slideLayout109.xml"/><Relationship Id="rId9" Type="http://schemas.openxmlformats.org/officeDocument/2006/relationships/slideLayout" Target="../slideLayouts/slideLayout114.xml"/><Relationship Id="rId14" Type="http://schemas.openxmlformats.org/officeDocument/2006/relationships/slideLayout" Target="../slideLayouts/slideLayout11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8.xml"/><Relationship Id="rId13" Type="http://schemas.openxmlformats.org/officeDocument/2006/relationships/slideLayout" Target="../slideLayouts/slideLayout133.xml"/><Relationship Id="rId3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122.xml"/><Relationship Id="rId16" Type="http://schemas.openxmlformats.org/officeDocument/2006/relationships/theme" Target="../theme/theme9.xml"/><Relationship Id="rId1" Type="http://schemas.openxmlformats.org/officeDocument/2006/relationships/slideLayout" Target="../slideLayouts/slideLayout121.xml"/><Relationship Id="rId6" Type="http://schemas.openxmlformats.org/officeDocument/2006/relationships/slideLayout" Target="../slideLayouts/slideLayout126.xml"/><Relationship Id="rId11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5.xml"/><Relationship Id="rId1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4.xml"/><Relationship Id="rId9" Type="http://schemas.openxmlformats.org/officeDocument/2006/relationships/slideLayout" Target="../slideLayouts/slideLayout129.xml"/><Relationship Id="rId14" Type="http://schemas.openxmlformats.org/officeDocument/2006/relationships/slideLayout" Target="../slideLayouts/slideLayout1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99074"/>
            <a:ext cx="8229600" cy="72214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850" y="1104900"/>
            <a:ext cx="8229600" cy="50212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D139399-6338-5F49-9B69-B7EE8F3A9F4E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Book Antiqu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  <a:latin typeface="Book Antiqu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Book Antiqu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541013-1641-CE49-A669-6291DB7FB8A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964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bg1"/>
          </a:solidFill>
          <a:latin typeface="Calibri"/>
          <a:ea typeface="+mj-ea"/>
          <a:cs typeface="Calibri"/>
        </a:defRPr>
      </a:lvl1pPr>
    </p:titleStyle>
    <p:bodyStyle>
      <a:lvl1pPr marL="228600" indent="-228600" algn="l" defTabSz="457200" rtl="0" eaLnBrk="1" latinLnBrk="0" hangingPunct="1">
        <a:lnSpc>
          <a:spcPct val="100000"/>
        </a:lnSpc>
        <a:spcBef>
          <a:spcPts val="450"/>
        </a:spcBef>
        <a:spcAft>
          <a:spcPts val="200"/>
        </a:spcAft>
        <a:buFont typeface="Arial"/>
        <a:buChar char="•"/>
        <a:defRPr sz="1800" kern="1200">
          <a:solidFill>
            <a:srgbClr val="000000"/>
          </a:solidFill>
          <a:latin typeface="Calibri"/>
          <a:ea typeface="+mn-ea"/>
          <a:cs typeface="Calibri"/>
        </a:defRPr>
      </a:lvl1pPr>
      <a:lvl2pPr marL="455613" indent="-163513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Lucida Grande"/>
        <a:buChar char="–"/>
        <a:defRPr sz="1200" kern="1200">
          <a:solidFill>
            <a:srgbClr val="000000"/>
          </a:solidFill>
          <a:latin typeface="Calibri"/>
          <a:ea typeface="+mn-ea"/>
          <a:cs typeface="Calibri"/>
        </a:defRPr>
      </a:lvl2pPr>
      <a:lvl3pPr marL="625475" indent="-169863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Wingdings" charset="2"/>
        <a:buChar char="§"/>
        <a:defRPr sz="1200" kern="1200">
          <a:solidFill>
            <a:srgbClr val="000000"/>
          </a:solidFill>
          <a:latin typeface="Calibri"/>
          <a:ea typeface="+mn-ea"/>
          <a:cs typeface="Calibri"/>
        </a:defRPr>
      </a:lvl3pPr>
      <a:lvl4pPr marL="796925" indent="-171450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Arial"/>
        <a:buChar char="–"/>
        <a:defRPr sz="1200" kern="1200">
          <a:solidFill>
            <a:srgbClr val="000000"/>
          </a:solidFill>
          <a:latin typeface="Calibri"/>
          <a:ea typeface="+mn-ea"/>
          <a:cs typeface="Calibri"/>
        </a:defRPr>
      </a:lvl4pPr>
      <a:lvl5pPr marL="915988" indent="-119063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Arial"/>
        <a:buChar char="»"/>
        <a:defRPr sz="1200" kern="120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99074"/>
            <a:ext cx="8229600" cy="72214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D139399-6338-5F49-9B69-B7EE8F3A9F4E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Book Antiqu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8/10/2021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Book Antiqu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rgbClr val="000000"/>
                </a:solidFill>
                <a:latin typeface="Meta Offc Light"/>
                <a:cs typeface="Meta Offc Ligh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541013-1641-CE49-A669-6291DB7FB8A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5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bg1"/>
          </a:solidFill>
          <a:latin typeface="Meta Offc Book"/>
          <a:ea typeface="+mj-ea"/>
          <a:cs typeface="Meta Offc Book"/>
        </a:defRPr>
      </a:lvl1pPr>
    </p:titleStyle>
    <p:bodyStyle>
      <a:lvl1pPr marL="228600" indent="-228600" algn="l" defTabSz="457200" rtl="0" eaLnBrk="1" latinLnBrk="0" hangingPunct="1">
        <a:spcBef>
          <a:spcPct val="20000"/>
        </a:spcBef>
        <a:spcAft>
          <a:spcPts val="150"/>
        </a:spcAft>
        <a:buFont typeface="Arial"/>
        <a:buChar char="•"/>
        <a:defRPr sz="2000" kern="1200">
          <a:solidFill>
            <a:srgbClr val="000000"/>
          </a:solidFill>
          <a:latin typeface="Meta Offc Light"/>
          <a:ea typeface="+mn-ea"/>
          <a:cs typeface="Meta Offc Light"/>
        </a:defRPr>
      </a:lvl1pPr>
      <a:lvl2pPr marL="571500" indent="-279400" algn="l" defTabSz="457200" rtl="0" eaLnBrk="1" latinLnBrk="0" hangingPunct="1">
        <a:spcBef>
          <a:spcPct val="20000"/>
        </a:spcBef>
        <a:spcAft>
          <a:spcPts val="150"/>
        </a:spcAft>
        <a:buFont typeface="Lucida Grande"/>
        <a:buChar char="–"/>
        <a:defRPr sz="1800" kern="1200">
          <a:solidFill>
            <a:srgbClr val="000000"/>
          </a:solidFill>
          <a:latin typeface="Meta Offc Light"/>
          <a:ea typeface="+mn-ea"/>
          <a:cs typeface="Meta Offc Light"/>
        </a:defRPr>
      </a:lvl2pPr>
      <a:lvl3pPr marL="800100" indent="-228600" algn="l" defTabSz="457200" rtl="0" eaLnBrk="1" latinLnBrk="0" hangingPunct="1">
        <a:spcBef>
          <a:spcPct val="20000"/>
        </a:spcBef>
        <a:spcAft>
          <a:spcPts val="150"/>
        </a:spcAft>
        <a:buFont typeface="Wingdings" charset="2"/>
        <a:buChar char="§"/>
        <a:defRPr sz="1600" kern="1200">
          <a:solidFill>
            <a:srgbClr val="000000"/>
          </a:solidFill>
          <a:latin typeface="Meta Offc Light"/>
          <a:ea typeface="+mn-ea"/>
          <a:cs typeface="Meta Offc Light"/>
        </a:defRPr>
      </a:lvl3pPr>
      <a:lvl4pPr marL="1028700" indent="-228600" algn="l" defTabSz="457200" rtl="0" eaLnBrk="1" latinLnBrk="0" hangingPunct="1">
        <a:spcBef>
          <a:spcPct val="20000"/>
        </a:spcBef>
        <a:spcAft>
          <a:spcPts val="150"/>
        </a:spcAft>
        <a:buFont typeface="Arial"/>
        <a:buChar char="–"/>
        <a:defRPr sz="1400" kern="1200">
          <a:solidFill>
            <a:srgbClr val="000000"/>
          </a:solidFill>
          <a:latin typeface="Meta Offc Light"/>
          <a:ea typeface="+mn-ea"/>
          <a:cs typeface="Meta Offc Light"/>
        </a:defRPr>
      </a:lvl4pPr>
      <a:lvl5pPr marL="1206500" indent="-177800" algn="l" defTabSz="457200" rtl="0" eaLnBrk="1" latinLnBrk="0" hangingPunct="1">
        <a:spcBef>
          <a:spcPct val="20000"/>
        </a:spcBef>
        <a:spcAft>
          <a:spcPts val="150"/>
        </a:spcAft>
        <a:buFont typeface="Arial"/>
        <a:buChar char="»"/>
        <a:defRPr sz="1050" kern="1200">
          <a:solidFill>
            <a:srgbClr val="000000"/>
          </a:solidFill>
          <a:latin typeface="Meta Offc Light"/>
          <a:ea typeface="+mn-ea"/>
          <a:cs typeface="Meta Offc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99074"/>
            <a:ext cx="8229600" cy="72214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D139399-6338-5F49-9B69-B7EE8F3A9F4E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Book Antiqu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8/10/2021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Book Antiqu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rgbClr val="000000"/>
                </a:solidFill>
                <a:latin typeface="Meta Offc Light"/>
                <a:cs typeface="Meta Offc Ligh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541013-1641-CE49-A669-6291DB7FB8A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5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bg1"/>
          </a:solidFill>
          <a:latin typeface="Meta Offc Book"/>
          <a:ea typeface="+mj-ea"/>
          <a:cs typeface="Meta Offc Book"/>
        </a:defRPr>
      </a:lvl1pPr>
    </p:titleStyle>
    <p:bodyStyle>
      <a:lvl1pPr marL="228600" indent="-228600" algn="l" defTabSz="457200" rtl="0" eaLnBrk="1" latinLnBrk="0" hangingPunct="1">
        <a:spcBef>
          <a:spcPct val="20000"/>
        </a:spcBef>
        <a:spcAft>
          <a:spcPts val="150"/>
        </a:spcAft>
        <a:buFont typeface="Arial"/>
        <a:buChar char="•"/>
        <a:defRPr sz="2000" kern="1200">
          <a:solidFill>
            <a:srgbClr val="000000"/>
          </a:solidFill>
          <a:latin typeface="Meta Offc Light"/>
          <a:ea typeface="+mn-ea"/>
          <a:cs typeface="Meta Offc Light"/>
        </a:defRPr>
      </a:lvl1pPr>
      <a:lvl2pPr marL="571500" indent="-279400" algn="l" defTabSz="457200" rtl="0" eaLnBrk="1" latinLnBrk="0" hangingPunct="1">
        <a:spcBef>
          <a:spcPct val="20000"/>
        </a:spcBef>
        <a:spcAft>
          <a:spcPts val="150"/>
        </a:spcAft>
        <a:buFont typeface="Lucida Grande"/>
        <a:buChar char="–"/>
        <a:defRPr sz="1800" kern="1200">
          <a:solidFill>
            <a:srgbClr val="000000"/>
          </a:solidFill>
          <a:latin typeface="Meta Offc Light"/>
          <a:ea typeface="+mn-ea"/>
          <a:cs typeface="Meta Offc Light"/>
        </a:defRPr>
      </a:lvl2pPr>
      <a:lvl3pPr marL="800100" indent="-228600" algn="l" defTabSz="457200" rtl="0" eaLnBrk="1" latinLnBrk="0" hangingPunct="1">
        <a:spcBef>
          <a:spcPct val="20000"/>
        </a:spcBef>
        <a:spcAft>
          <a:spcPts val="150"/>
        </a:spcAft>
        <a:buFont typeface="Wingdings" charset="2"/>
        <a:buChar char="§"/>
        <a:defRPr sz="1600" kern="1200">
          <a:solidFill>
            <a:srgbClr val="000000"/>
          </a:solidFill>
          <a:latin typeface="Meta Offc Light"/>
          <a:ea typeface="+mn-ea"/>
          <a:cs typeface="Meta Offc Light"/>
        </a:defRPr>
      </a:lvl3pPr>
      <a:lvl4pPr marL="1028700" indent="-228600" algn="l" defTabSz="457200" rtl="0" eaLnBrk="1" latinLnBrk="0" hangingPunct="1">
        <a:spcBef>
          <a:spcPct val="20000"/>
        </a:spcBef>
        <a:spcAft>
          <a:spcPts val="150"/>
        </a:spcAft>
        <a:buFont typeface="Arial"/>
        <a:buChar char="–"/>
        <a:defRPr sz="1400" kern="1200">
          <a:solidFill>
            <a:srgbClr val="000000"/>
          </a:solidFill>
          <a:latin typeface="Meta Offc Light"/>
          <a:ea typeface="+mn-ea"/>
          <a:cs typeface="Meta Offc Light"/>
        </a:defRPr>
      </a:lvl4pPr>
      <a:lvl5pPr marL="1206500" indent="-177800" algn="l" defTabSz="457200" rtl="0" eaLnBrk="1" latinLnBrk="0" hangingPunct="1">
        <a:spcBef>
          <a:spcPct val="20000"/>
        </a:spcBef>
        <a:spcAft>
          <a:spcPts val="150"/>
        </a:spcAft>
        <a:buFont typeface="Arial"/>
        <a:buChar char="»"/>
        <a:defRPr sz="1050" kern="1200">
          <a:solidFill>
            <a:srgbClr val="000000"/>
          </a:solidFill>
          <a:latin typeface="Meta Offc Light"/>
          <a:ea typeface="+mn-ea"/>
          <a:cs typeface="Meta Offc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99074"/>
            <a:ext cx="8229600" cy="72214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D139399-6338-5F49-9B69-B7EE8F3A9F4E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Book Antiqu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8/10/2021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Book Antiqu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rgbClr val="000000"/>
                </a:solidFill>
                <a:latin typeface="Meta Offc Light"/>
                <a:cs typeface="Meta Offc Ligh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541013-1641-CE49-A669-6291DB7FB8A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05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bg1"/>
          </a:solidFill>
          <a:latin typeface="Meta Offc Book"/>
          <a:ea typeface="+mj-ea"/>
          <a:cs typeface="Meta Offc Book"/>
        </a:defRPr>
      </a:lvl1pPr>
    </p:titleStyle>
    <p:bodyStyle>
      <a:lvl1pPr marL="228600" indent="-228600" algn="l" defTabSz="457200" rtl="0" eaLnBrk="1" latinLnBrk="0" hangingPunct="1">
        <a:spcBef>
          <a:spcPct val="20000"/>
        </a:spcBef>
        <a:spcAft>
          <a:spcPts val="150"/>
        </a:spcAft>
        <a:buFont typeface="Arial"/>
        <a:buChar char="•"/>
        <a:defRPr sz="2000" kern="1200">
          <a:solidFill>
            <a:srgbClr val="000000"/>
          </a:solidFill>
          <a:latin typeface="Meta Offc Light"/>
          <a:ea typeface="+mn-ea"/>
          <a:cs typeface="Meta Offc Light"/>
        </a:defRPr>
      </a:lvl1pPr>
      <a:lvl2pPr marL="571500" indent="-279400" algn="l" defTabSz="457200" rtl="0" eaLnBrk="1" latinLnBrk="0" hangingPunct="1">
        <a:spcBef>
          <a:spcPct val="20000"/>
        </a:spcBef>
        <a:spcAft>
          <a:spcPts val="150"/>
        </a:spcAft>
        <a:buFont typeface="Lucida Grande"/>
        <a:buChar char="–"/>
        <a:defRPr sz="1800" kern="1200">
          <a:solidFill>
            <a:srgbClr val="000000"/>
          </a:solidFill>
          <a:latin typeface="Meta Offc Light"/>
          <a:ea typeface="+mn-ea"/>
          <a:cs typeface="Meta Offc Light"/>
        </a:defRPr>
      </a:lvl2pPr>
      <a:lvl3pPr marL="800100" indent="-228600" algn="l" defTabSz="457200" rtl="0" eaLnBrk="1" latinLnBrk="0" hangingPunct="1">
        <a:spcBef>
          <a:spcPct val="20000"/>
        </a:spcBef>
        <a:spcAft>
          <a:spcPts val="150"/>
        </a:spcAft>
        <a:buFont typeface="Wingdings" charset="2"/>
        <a:buChar char="§"/>
        <a:defRPr sz="1600" kern="1200">
          <a:solidFill>
            <a:srgbClr val="000000"/>
          </a:solidFill>
          <a:latin typeface="Meta Offc Light"/>
          <a:ea typeface="+mn-ea"/>
          <a:cs typeface="Meta Offc Light"/>
        </a:defRPr>
      </a:lvl3pPr>
      <a:lvl4pPr marL="1028700" indent="-228600" algn="l" defTabSz="457200" rtl="0" eaLnBrk="1" latinLnBrk="0" hangingPunct="1">
        <a:spcBef>
          <a:spcPct val="20000"/>
        </a:spcBef>
        <a:spcAft>
          <a:spcPts val="150"/>
        </a:spcAft>
        <a:buFont typeface="Arial"/>
        <a:buChar char="–"/>
        <a:defRPr sz="1400" kern="1200">
          <a:solidFill>
            <a:srgbClr val="000000"/>
          </a:solidFill>
          <a:latin typeface="Meta Offc Light"/>
          <a:ea typeface="+mn-ea"/>
          <a:cs typeface="Meta Offc Light"/>
        </a:defRPr>
      </a:lvl4pPr>
      <a:lvl5pPr marL="1206500" indent="-177800" algn="l" defTabSz="457200" rtl="0" eaLnBrk="1" latinLnBrk="0" hangingPunct="1">
        <a:spcBef>
          <a:spcPct val="20000"/>
        </a:spcBef>
        <a:spcAft>
          <a:spcPts val="150"/>
        </a:spcAft>
        <a:buFont typeface="Arial"/>
        <a:buChar char="»"/>
        <a:defRPr sz="1050" kern="1200">
          <a:solidFill>
            <a:srgbClr val="000000"/>
          </a:solidFill>
          <a:latin typeface="Meta Offc Light"/>
          <a:ea typeface="+mn-ea"/>
          <a:cs typeface="Meta Offc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99074"/>
            <a:ext cx="8229600" cy="72214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850" y="1104900"/>
            <a:ext cx="8229600" cy="50212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D139399-6338-5F49-9B69-B7EE8F3A9F4E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Book Antiqu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  <a:latin typeface="Book Antiqu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Book Antiqu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541013-1641-CE49-A669-6291DB7FB8A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4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bg1"/>
          </a:solidFill>
          <a:latin typeface="Calibri"/>
          <a:ea typeface="+mj-ea"/>
          <a:cs typeface="Calibri"/>
        </a:defRPr>
      </a:lvl1pPr>
    </p:titleStyle>
    <p:bodyStyle>
      <a:lvl1pPr marL="228600" indent="-228600" algn="l" defTabSz="457200" rtl="0" eaLnBrk="1" latinLnBrk="0" hangingPunct="1">
        <a:lnSpc>
          <a:spcPct val="100000"/>
        </a:lnSpc>
        <a:spcBef>
          <a:spcPts val="450"/>
        </a:spcBef>
        <a:spcAft>
          <a:spcPts val="200"/>
        </a:spcAft>
        <a:buFont typeface="Arial"/>
        <a:buChar char="•"/>
        <a:defRPr sz="1800" kern="1200">
          <a:solidFill>
            <a:srgbClr val="000000"/>
          </a:solidFill>
          <a:latin typeface="Calibri"/>
          <a:ea typeface="+mn-ea"/>
          <a:cs typeface="Calibri"/>
        </a:defRPr>
      </a:lvl1pPr>
      <a:lvl2pPr marL="455613" indent="-163513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Lucida Grande"/>
        <a:buChar char="–"/>
        <a:defRPr sz="1200" kern="1200">
          <a:solidFill>
            <a:srgbClr val="000000"/>
          </a:solidFill>
          <a:latin typeface="Calibri"/>
          <a:ea typeface="+mn-ea"/>
          <a:cs typeface="Calibri"/>
        </a:defRPr>
      </a:lvl2pPr>
      <a:lvl3pPr marL="625475" indent="-169863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Wingdings" charset="2"/>
        <a:buChar char="§"/>
        <a:defRPr sz="1200" kern="1200">
          <a:solidFill>
            <a:srgbClr val="000000"/>
          </a:solidFill>
          <a:latin typeface="Calibri"/>
          <a:ea typeface="+mn-ea"/>
          <a:cs typeface="Calibri"/>
        </a:defRPr>
      </a:lvl3pPr>
      <a:lvl4pPr marL="796925" indent="-171450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Arial"/>
        <a:buChar char="–"/>
        <a:defRPr sz="1200" kern="1200">
          <a:solidFill>
            <a:srgbClr val="000000"/>
          </a:solidFill>
          <a:latin typeface="Calibri"/>
          <a:ea typeface="+mn-ea"/>
          <a:cs typeface="Calibri"/>
        </a:defRPr>
      </a:lvl4pPr>
      <a:lvl5pPr marL="915988" indent="-119063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Arial"/>
        <a:buChar char="»"/>
        <a:defRPr sz="1200" kern="120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99074"/>
            <a:ext cx="8229600" cy="72214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850" y="1104900"/>
            <a:ext cx="8229600" cy="50212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D139399-6338-5F49-9B69-B7EE8F3A9F4E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Book Antiqu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  <a:latin typeface="Book Antiqu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Book Antiqu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541013-1641-CE49-A669-6291DB7FB8A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254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bg1"/>
          </a:solidFill>
          <a:latin typeface="Calibri"/>
          <a:ea typeface="+mj-ea"/>
          <a:cs typeface="Calibri"/>
        </a:defRPr>
      </a:lvl1pPr>
    </p:titleStyle>
    <p:bodyStyle>
      <a:lvl1pPr marL="228600" indent="-228600" algn="l" defTabSz="457200" rtl="0" eaLnBrk="1" latinLnBrk="0" hangingPunct="1">
        <a:lnSpc>
          <a:spcPct val="100000"/>
        </a:lnSpc>
        <a:spcBef>
          <a:spcPts val="450"/>
        </a:spcBef>
        <a:spcAft>
          <a:spcPts val="200"/>
        </a:spcAft>
        <a:buFont typeface="Arial"/>
        <a:buChar char="•"/>
        <a:defRPr sz="1800" kern="1200">
          <a:solidFill>
            <a:srgbClr val="000000"/>
          </a:solidFill>
          <a:latin typeface="Calibri"/>
          <a:ea typeface="+mn-ea"/>
          <a:cs typeface="Calibri"/>
        </a:defRPr>
      </a:lvl1pPr>
      <a:lvl2pPr marL="455613" indent="-163513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Lucida Grande"/>
        <a:buChar char="–"/>
        <a:defRPr sz="1200" kern="1200">
          <a:solidFill>
            <a:srgbClr val="000000"/>
          </a:solidFill>
          <a:latin typeface="Calibri"/>
          <a:ea typeface="+mn-ea"/>
          <a:cs typeface="Calibri"/>
        </a:defRPr>
      </a:lvl2pPr>
      <a:lvl3pPr marL="625475" indent="-169863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Wingdings" charset="2"/>
        <a:buChar char="§"/>
        <a:defRPr sz="1200" kern="1200">
          <a:solidFill>
            <a:srgbClr val="000000"/>
          </a:solidFill>
          <a:latin typeface="Calibri"/>
          <a:ea typeface="+mn-ea"/>
          <a:cs typeface="Calibri"/>
        </a:defRPr>
      </a:lvl3pPr>
      <a:lvl4pPr marL="796925" indent="-171450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Arial"/>
        <a:buChar char="–"/>
        <a:defRPr sz="1200" kern="1200">
          <a:solidFill>
            <a:srgbClr val="000000"/>
          </a:solidFill>
          <a:latin typeface="Calibri"/>
          <a:ea typeface="+mn-ea"/>
          <a:cs typeface="Calibri"/>
        </a:defRPr>
      </a:lvl4pPr>
      <a:lvl5pPr marL="915988" indent="-119063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Arial"/>
        <a:buChar char="»"/>
        <a:defRPr sz="1200" kern="120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99074"/>
            <a:ext cx="8229600" cy="72214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850" y="1104900"/>
            <a:ext cx="8229600" cy="50212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D139399-6338-5F49-9B69-B7EE8F3A9F4E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Book Antiqu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  <a:latin typeface="Book Antiqu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Book Antiqu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541013-1641-CE49-A669-6291DB7FB8A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69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bg1"/>
          </a:solidFill>
          <a:latin typeface="Calibri"/>
          <a:ea typeface="+mj-ea"/>
          <a:cs typeface="Calibri"/>
        </a:defRPr>
      </a:lvl1pPr>
    </p:titleStyle>
    <p:bodyStyle>
      <a:lvl1pPr marL="228600" indent="-228600" algn="l" defTabSz="457200" rtl="0" eaLnBrk="1" latinLnBrk="0" hangingPunct="1">
        <a:lnSpc>
          <a:spcPct val="100000"/>
        </a:lnSpc>
        <a:spcBef>
          <a:spcPts val="450"/>
        </a:spcBef>
        <a:spcAft>
          <a:spcPts val="200"/>
        </a:spcAft>
        <a:buFont typeface="Arial"/>
        <a:buChar char="•"/>
        <a:defRPr sz="1800" kern="1200">
          <a:solidFill>
            <a:srgbClr val="000000"/>
          </a:solidFill>
          <a:latin typeface="Calibri"/>
          <a:ea typeface="+mn-ea"/>
          <a:cs typeface="Calibri"/>
        </a:defRPr>
      </a:lvl1pPr>
      <a:lvl2pPr marL="455613" indent="-163513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Lucida Grande"/>
        <a:buChar char="–"/>
        <a:defRPr sz="1200" kern="1200">
          <a:solidFill>
            <a:srgbClr val="000000"/>
          </a:solidFill>
          <a:latin typeface="Calibri"/>
          <a:ea typeface="+mn-ea"/>
          <a:cs typeface="Calibri"/>
        </a:defRPr>
      </a:lvl2pPr>
      <a:lvl3pPr marL="625475" indent="-169863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Wingdings" charset="2"/>
        <a:buChar char="§"/>
        <a:defRPr sz="1200" kern="1200">
          <a:solidFill>
            <a:srgbClr val="000000"/>
          </a:solidFill>
          <a:latin typeface="Calibri"/>
          <a:ea typeface="+mn-ea"/>
          <a:cs typeface="Calibri"/>
        </a:defRPr>
      </a:lvl3pPr>
      <a:lvl4pPr marL="796925" indent="-171450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Arial"/>
        <a:buChar char="–"/>
        <a:defRPr sz="1200" kern="1200">
          <a:solidFill>
            <a:srgbClr val="000000"/>
          </a:solidFill>
          <a:latin typeface="Calibri"/>
          <a:ea typeface="+mn-ea"/>
          <a:cs typeface="Calibri"/>
        </a:defRPr>
      </a:lvl4pPr>
      <a:lvl5pPr marL="915988" indent="-119063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Arial"/>
        <a:buChar char="»"/>
        <a:defRPr sz="1200" kern="120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99074"/>
            <a:ext cx="8229600" cy="72214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850" y="1104900"/>
            <a:ext cx="8229600" cy="50212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D139399-6338-5F49-9B69-B7EE8F3A9F4E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Book Antiqu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  <a:latin typeface="Book Antiqu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Book Antiqu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541013-1641-CE49-A669-6291DB7FB8A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86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bg1"/>
          </a:solidFill>
          <a:latin typeface="Calibri"/>
          <a:ea typeface="+mj-ea"/>
          <a:cs typeface="Calibri"/>
        </a:defRPr>
      </a:lvl1pPr>
    </p:titleStyle>
    <p:bodyStyle>
      <a:lvl1pPr marL="228600" indent="-228600" algn="l" defTabSz="457200" rtl="0" eaLnBrk="1" latinLnBrk="0" hangingPunct="1">
        <a:lnSpc>
          <a:spcPct val="100000"/>
        </a:lnSpc>
        <a:spcBef>
          <a:spcPts val="450"/>
        </a:spcBef>
        <a:spcAft>
          <a:spcPts val="200"/>
        </a:spcAft>
        <a:buFont typeface="Arial"/>
        <a:buChar char="•"/>
        <a:defRPr sz="1800" kern="1200">
          <a:solidFill>
            <a:srgbClr val="000000"/>
          </a:solidFill>
          <a:latin typeface="Calibri"/>
          <a:ea typeface="+mn-ea"/>
          <a:cs typeface="Calibri"/>
        </a:defRPr>
      </a:lvl1pPr>
      <a:lvl2pPr marL="455613" indent="-163513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Lucida Grande"/>
        <a:buChar char="–"/>
        <a:defRPr sz="1200" kern="1200">
          <a:solidFill>
            <a:srgbClr val="000000"/>
          </a:solidFill>
          <a:latin typeface="Calibri"/>
          <a:ea typeface="+mn-ea"/>
          <a:cs typeface="Calibri"/>
        </a:defRPr>
      </a:lvl2pPr>
      <a:lvl3pPr marL="625475" indent="-169863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Wingdings" charset="2"/>
        <a:buChar char="§"/>
        <a:defRPr sz="1200" kern="1200">
          <a:solidFill>
            <a:srgbClr val="000000"/>
          </a:solidFill>
          <a:latin typeface="Calibri"/>
          <a:ea typeface="+mn-ea"/>
          <a:cs typeface="Calibri"/>
        </a:defRPr>
      </a:lvl3pPr>
      <a:lvl4pPr marL="796925" indent="-171450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Arial"/>
        <a:buChar char="–"/>
        <a:defRPr sz="1200" kern="1200">
          <a:solidFill>
            <a:srgbClr val="000000"/>
          </a:solidFill>
          <a:latin typeface="Calibri"/>
          <a:ea typeface="+mn-ea"/>
          <a:cs typeface="Calibri"/>
        </a:defRPr>
      </a:lvl4pPr>
      <a:lvl5pPr marL="915988" indent="-119063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Arial"/>
        <a:buChar char="»"/>
        <a:defRPr sz="1200" kern="120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99074"/>
            <a:ext cx="8229600" cy="72214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850" y="1104900"/>
            <a:ext cx="8229600" cy="50212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D139399-6338-5F49-9B69-B7EE8F3A9F4E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Book Antiqu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  <a:latin typeface="Book Antiqu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Book Antiqu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541013-1641-CE49-A669-6291DB7FB8A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73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bg1"/>
          </a:solidFill>
          <a:latin typeface="Calibri"/>
          <a:ea typeface="+mj-ea"/>
          <a:cs typeface="Calibri"/>
        </a:defRPr>
      </a:lvl1pPr>
    </p:titleStyle>
    <p:bodyStyle>
      <a:lvl1pPr marL="228600" indent="-228600" algn="l" defTabSz="457200" rtl="0" eaLnBrk="1" latinLnBrk="0" hangingPunct="1">
        <a:lnSpc>
          <a:spcPct val="100000"/>
        </a:lnSpc>
        <a:spcBef>
          <a:spcPts val="450"/>
        </a:spcBef>
        <a:spcAft>
          <a:spcPts val="200"/>
        </a:spcAft>
        <a:buFont typeface="Arial"/>
        <a:buChar char="•"/>
        <a:defRPr sz="1800" kern="1200">
          <a:solidFill>
            <a:srgbClr val="000000"/>
          </a:solidFill>
          <a:latin typeface="Calibri"/>
          <a:ea typeface="+mn-ea"/>
          <a:cs typeface="Calibri"/>
        </a:defRPr>
      </a:lvl1pPr>
      <a:lvl2pPr marL="455613" indent="-163513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Lucida Grande"/>
        <a:buChar char="–"/>
        <a:defRPr sz="1200" kern="1200">
          <a:solidFill>
            <a:srgbClr val="000000"/>
          </a:solidFill>
          <a:latin typeface="Calibri"/>
          <a:ea typeface="+mn-ea"/>
          <a:cs typeface="Calibri"/>
        </a:defRPr>
      </a:lvl2pPr>
      <a:lvl3pPr marL="625475" indent="-169863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Wingdings" charset="2"/>
        <a:buChar char="§"/>
        <a:defRPr sz="1200" kern="1200">
          <a:solidFill>
            <a:srgbClr val="000000"/>
          </a:solidFill>
          <a:latin typeface="Calibri"/>
          <a:ea typeface="+mn-ea"/>
          <a:cs typeface="Calibri"/>
        </a:defRPr>
      </a:lvl3pPr>
      <a:lvl4pPr marL="796925" indent="-171450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Arial"/>
        <a:buChar char="–"/>
        <a:defRPr sz="1200" kern="1200">
          <a:solidFill>
            <a:srgbClr val="000000"/>
          </a:solidFill>
          <a:latin typeface="Calibri"/>
          <a:ea typeface="+mn-ea"/>
          <a:cs typeface="Calibri"/>
        </a:defRPr>
      </a:lvl4pPr>
      <a:lvl5pPr marL="915988" indent="-119063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Arial"/>
        <a:buChar char="»"/>
        <a:defRPr sz="1200" kern="120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99074"/>
            <a:ext cx="8229600" cy="72214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850" y="1104900"/>
            <a:ext cx="8229600" cy="50212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D139399-6338-5F49-9B69-B7EE8F3A9F4E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Book Antiqu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  <a:latin typeface="Book Antiqu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Book Antiqu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541013-1641-CE49-A669-6291DB7FB8A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60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bg1"/>
          </a:solidFill>
          <a:latin typeface="Calibri"/>
          <a:ea typeface="+mj-ea"/>
          <a:cs typeface="Calibri"/>
        </a:defRPr>
      </a:lvl1pPr>
    </p:titleStyle>
    <p:bodyStyle>
      <a:lvl1pPr marL="228600" indent="-228600" algn="l" defTabSz="457200" rtl="0" eaLnBrk="1" latinLnBrk="0" hangingPunct="1">
        <a:lnSpc>
          <a:spcPct val="100000"/>
        </a:lnSpc>
        <a:spcBef>
          <a:spcPts val="450"/>
        </a:spcBef>
        <a:spcAft>
          <a:spcPts val="200"/>
        </a:spcAft>
        <a:buFont typeface="Arial"/>
        <a:buChar char="•"/>
        <a:defRPr sz="1800" kern="1200">
          <a:solidFill>
            <a:srgbClr val="000000"/>
          </a:solidFill>
          <a:latin typeface="Calibri"/>
          <a:ea typeface="+mn-ea"/>
          <a:cs typeface="Calibri"/>
        </a:defRPr>
      </a:lvl1pPr>
      <a:lvl2pPr marL="455613" indent="-163513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Lucida Grande"/>
        <a:buChar char="–"/>
        <a:defRPr sz="1200" kern="1200">
          <a:solidFill>
            <a:srgbClr val="000000"/>
          </a:solidFill>
          <a:latin typeface="Calibri"/>
          <a:ea typeface="+mn-ea"/>
          <a:cs typeface="Calibri"/>
        </a:defRPr>
      </a:lvl2pPr>
      <a:lvl3pPr marL="625475" indent="-169863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Wingdings" charset="2"/>
        <a:buChar char="§"/>
        <a:defRPr sz="1200" kern="1200">
          <a:solidFill>
            <a:srgbClr val="000000"/>
          </a:solidFill>
          <a:latin typeface="Calibri"/>
          <a:ea typeface="+mn-ea"/>
          <a:cs typeface="Calibri"/>
        </a:defRPr>
      </a:lvl3pPr>
      <a:lvl4pPr marL="796925" indent="-171450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Arial"/>
        <a:buChar char="–"/>
        <a:defRPr sz="1200" kern="1200">
          <a:solidFill>
            <a:srgbClr val="000000"/>
          </a:solidFill>
          <a:latin typeface="Calibri"/>
          <a:ea typeface="+mn-ea"/>
          <a:cs typeface="Calibri"/>
        </a:defRPr>
      </a:lvl4pPr>
      <a:lvl5pPr marL="915988" indent="-119063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Arial"/>
        <a:buChar char="»"/>
        <a:defRPr sz="1200" kern="120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99074"/>
            <a:ext cx="8229600" cy="72214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850" y="1104900"/>
            <a:ext cx="8229600" cy="50212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D139399-6338-5F49-9B69-B7EE8F3A9F4E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Book Antiqu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8/10/2021</a:t>
            </a:fld>
            <a:endParaRPr lang="en-US" dirty="0">
              <a:solidFill>
                <a:prstClr val="black">
                  <a:tint val="75000"/>
                </a:prstClr>
              </a:solidFill>
              <a:latin typeface="Book Antiqu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Book Antiqu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541013-1641-CE49-A669-6291DB7FB8A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61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bg1"/>
          </a:solidFill>
          <a:latin typeface="Calibri"/>
          <a:ea typeface="+mj-ea"/>
          <a:cs typeface="Calibri"/>
        </a:defRPr>
      </a:lvl1pPr>
    </p:titleStyle>
    <p:bodyStyle>
      <a:lvl1pPr marL="228600" indent="-228600" algn="l" defTabSz="457200" rtl="0" eaLnBrk="1" latinLnBrk="0" hangingPunct="1">
        <a:lnSpc>
          <a:spcPct val="100000"/>
        </a:lnSpc>
        <a:spcBef>
          <a:spcPts val="450"/>
        </a:spcBef>
        <a:spcAft>
          <a:spcPts val="200"/>
        </a:spcAft>
        <a:buFont typeface="Arial"/>
        <a:buChar char="•"/>
        <a:defRPr sz="1800" kern="1200">
          <a:solidFill>
            <a:srgbClr val="000000"/>
          </a:solidFill>
          <a:latin typeface="Calibri"/>
          <a:ea typeface="+mn-ea"/>
          <a:cs typeface="Calibri"/>
        </a:defRPr>
      </a:lvl1pPr>
      <a:lvl2pPr marL="455613" indent="-163513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Lucida Grande"/>
        <a:buChar char="–"/>
        <a:defRPr sz="1200" kern="1200">
          <a:solidFill>
            <a:srgbClr val="000000"/>
          </a:solidFill>
          <a:latin typeface="Calibri"/>
          <a:ea typeface="+mn-ea"/>
          <a:cs typeface="Calibri"/>
        </a:defRPr>
      </a:lvl2pPr>
      <a:lvl3pPr marL="625475" indent="-169863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Wingdings" charset="2"/>
        <a:buChar char="§"/>
        <a:defRPr sz="1200" kern="1200">
          <a:solidFill>
            <a:srgbClr val="000000"/>
          </a:solidFill>
          <a:latin typeface="Calibri"/>
          <a:ea typeface="+mn-ea"/>
          <a:cs typeface="Calibri"/>
        </a:defRPr>
      </a:lvl3pPr>
      <a:lvl4pPr marL="796925" indent="-171450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Arial"/>
        <a:buChar char="–"/>
        <a:defRPr sz="1200" kern="1200">
          <a:solidFill>
            <a:srgbClr val="000000"/>
          </a:solidFill>
          <a:latin typeface="Calibri"/>
          <a:ea typeface="+mn-ea"/>
          <a:cs typeface="Calibri"/>
        </a:defRPr>
      </a:lvl4pPr>
      <a:lvl5pPr marL="915988" indent="-119063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Arial"/>
        <a:buChar char="»"/>
        <a:defRPr sz="1200" kern="120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99074"/>
            <a:ext cx="8229600" cy="72214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850" y="1104900"/>
            <a:ext cx="8229600" cy="50212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D139399-6338-5F49-9B69-B7EE8F3A9F4E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Book Antiqu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8/10/2021</a:t>
            </a:fld>
            <a:endParaRPr lang="en-US">
              <a:solidFill>
                <a:prstClr val="black">
                  <a:tint val="75000"/>
                </a:prstClr>
              </a:solidFill>
              <a:latin typeface="Book Antiqu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Book Antiqu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541013-1641-CE49-A669-6291DB7FB8A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75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  <p:sldLayoutId id="2147483803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bg1"/>
          </a:solidFill>
          <a:latin typeface="Calibri"/>
          <a:ea typeface="+mj-ea"/>
          <a:cs typeface="Calibri"/>
        </a:defRPr>
      </a:lvl1pPr>
    </p:titleStyle>
    <p:bodyStyle>
      <a:lvl1pPr marL="228600" indent="-228600" algn="l" defTabSz="457200" rtl="0" eaLnBrk="1" latinLnBrk="0" hangingPunct="1">
        <a:lnSpc>
          <a:spcPct val="100000"/>
        </a:lnSpc>
        <a:spcBef>
          <a:spcPts val="450"/>
        </a:spcBef>
        <a:spcAft>
          <a:spcPts val="200"/>
        </a:spcAft>
        <a:buFont typeface="Arial"/>
        <a:buChar char="•"/>
        <a:defRPr sz="1800" kern="1200">
          <a:solidFill>
            <a:srgbClr val="000000"/>
          </a:solidFill>
          <a:latin typeface="Calibri"/>
          <a:ea typeface="+mn-ea"/>
          <a:cs typeface="Calibri"/>
        </a:defRPr>
      </a:lvl1pPr>
      <a:lvl2pPr marL="455613" indent="-163513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Lucida Grande"/>
        <a:buChar char="–"/>
        <a:defRPr sz="1200" kern="1200">
          <a:solidFill>
            <a:srgbClr val="000000"/>
          </a:solidFill>
          <a:latin typeface="Calibri"/>
          <a:ea typeface="+mn-ea"/>
          <a:cs typeface="Calibri"/>
        </a:defRPr>
      </a:lvl2pPr>
      <a:lvl3pPr marL="625475" indent="-169863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Wingdings" charset="2"/>
        <a:buChar char="§"/>
        <a:defRPr sz="1200" kern="1200">
          <a:solidFill>
            <a:srgbClr val="000000"/>
          </a:solidFill>
          <a:latin typeface="Calibri"/>
          <a:ea typeface="+mn-ea"/>
          <a:cs typeface="Calibri"/>
        </a:defRPr>
      </a:lvl3pPr>
      <a:lvl4pPr marL="796925" indent="-171450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Arial"/>
        <a:buChar char="–"/>
        <a:defRPr sz="1200" kern="1200">
          <a:solidFill>
            <a:srgbClr val="000000"/>
          </a:solidFill>
          <a:latin typeface="Calibri"/>
          <a:ea typeface="+mn-ea"/>
          <a:cs typeface="Calibri"/>
        </a:defRPr>
      </a:lvl4pPr>
      <a:lvl5pPr marL="915988" indent="-119063" algn="l" defTabSz="457200" rtl="0" eaLnBrk="1" latinLnBrk="0" hangingPunct="1">
        <a:lnSpc>
          <a:spcPct val="100000"/>
        </a:lnSpc>
        <a:spcBef>
          <a:spcPts val="250"/>
        </a:spcBef>
        <a:spcAft>
          <a:spcPts val="0"/>
        </a:spcAft>
        <a:buFont typeface="Arial"/>
        <a:buChar char="»"/>
        <a:defRPr sz="1200" kern="120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947306"/>
            <a:ext cx="8836024" cy="1252148"/>
          </a:xfrm>
        </p:spPr>
        <p:txBody>
          <a:bodyPr/>
          <a:lstStyle/>
          <a:p>
            <a:r>
              <a:rPr lang="en-US" dirty="0" smtClean="0"/>
              <a:t>Mt. Vernon Community School Corporation</a:t>
            </a:r>
            <a:br>
              <a:rPr lang="en-US" dirty="0" smtClean="0"/>
            </a:br>
            <a:r>
              <a:rPr lang="en-US" sz="2000" b="0" dirty="0" smtClean="0"/>
              <a:t>General Obligation Bonds of 2021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sz="20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419600"/>
            <a:ext cx="6400800" cy="762000"/>
          </a:xfrm>
        </p:spPr>
        <p:txBody>
          <a:bodyPr/>
          <a:lstStyle/>
          <a:p>
            <a:r>
              <a:rPr lang="en-US" dirty="0" smtClean="0"/>
              <a:t>August 16, 2021</a:t>
            </a:r>
            <a:endParaRPr lang="en-US" dirty="0"/>
          </a:p>
        </p:txBody>
      </p:sp>
      <p:sp>
        <p:nvSpPr>
          <p:cNvPr id="5" name="AutoShape 2" descr="Image result for north gibson school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Image result for north gibson school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Image result for north gibson school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2" descr="Image result for martinsville school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57097"/>
            <a:ext cx="1837809" cy="183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91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 smtClean="0"/>
              <a:t>Outstanding Debt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0421438"/>
              </p:ext>
            </p:extLst>
          </p:nvPr>
        </p:nvGraphicFramePr>
        <p:xfrm>
          <a:off x="76200" y="914400"/>
          <a:ext cx="8915400" cy="5791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707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 smtClean="0"/>
              <a:t>Historical Net Assessed Value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055322"/>
              </p:ext>
            </p:extLst>
          </p:nvPr>
        </p:nvGraphicFramePr>
        <p:xfrm>
          <a:off x="609600" y="1371600"/>
          <a:ext cx="7924799" cy="2838450"/>
        </p:xfrm>
        <a:graphic>
          <a:graphicData uri="http://schemas.openxmlformats.org/drawingml/2006/table">
            <a:tbl>
              <a:tblPr/>
              <a:tblGrid>
                <a:gridCol w="1147483">
                  <a:extLst>
                    <a:ext uri="{9D8B030D-6E8A-4147-A177-3AD203B41FA5}">
                      <a16:colId xmlns:a16="http://schemas.microsoft.com/office/drawing/2014/main" val="3792197555"/>
                    </a:ext>
                  </a:extLst>
                </a:gridCol>
                <a:gridCol w="2348753">
                  <a:extLst>
                    <a:ext uri="{9D8B030D-6E8A-4147-A177-3AD203B41FA5}">
                      <a16:colId xmlns:a16="http://schemas.microsoft.com/office/drawing/2014/main" val="4165116240"/>
                    </a:ext>
                  </a:extLst>
                </a:gridCol>
                <a:gridCol w="2348753">
                  <a:extLst>
                    <a:ext uri="{9D8B030D-6E8A-4147-A177-3AD203B41FA5}">
                      <a16:colId xmlns:a16="http://schemas.microsoft.com/office/drawing/2014/main" val="555642626"/>
                    </a:ext>
                  </a:extLst>
                </a:gridCol>
                <a:gridCol w="2079810">
                  <a:extLst>
                    <a:ext uri="{9D8B030D-6E8A-4147-A177-3AD203B41FA5}">
                      <a16:colId xmlns:a16="http://schemas.microsoft.com/office/drawing/2014/main" val="1573317827"/>
                    </a:ext>
                  </a:extLst>
                </a:gridCol>
              </a:tblGrid>
              <a:tr h="24903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Mt. Vernon Community School Corporation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31185"/>
                  </a:ext>
                </a:extLst>
              </a:tr>
              <a:tr h="24903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Net Assessed Value History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540911"/>
                  </a:ext>
                </a:extLst>
              </a:tr>
              <a:tr h="249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Assessed Value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YoY Difference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 Growth Rate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319090"/>
                  </a:ext>
                </a:extLst>
              </a:tr>
              <a:tr h="249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934,056,336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92455"/>
                  </a:ext>
                </a:extLst>
              </a:tr>
              <a:tr h="249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978,390,453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44,334,117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517341"/>
                  </a:ext>
                </a:extLst>
              </a:tr>
              <a:tr h="249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1,016,377,416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37,986,963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8986741"/>
                  </a:ext>
                </a:extLst>
              </a:tr>
              <a:tr h="249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1,082,720,547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66,343,131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22861"/>
                  </a:ext>
                </a:extLst>
              </a:tr>
              <a:tr h="249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1,133,043,631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50,323,084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9907372"/>
                  </a:ext>
                </a:extLst>
              </a:tr>
              <a:tr h="249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1,221,421,255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88,377,624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186856"/>
                  </a:ext>
                </a:extLst>
              </a:tr>
              <a:tr h="249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1,407,321,766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185,900,511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15.220%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73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07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 smtClean="0"/>
              <a:t>2021 GO Bonds - $3MM – Estimated Repayment Schedule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7631886"/>
              </p:ext>
            </p:extLst>
          </p:nvPr>
        </p:nvGraphicFramePr>
        <p:xfrm>
          <a:off x="76200" y="914400"/>
          <a:ext cx="89154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054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 smtClean="0"/>
              <a:t>Legal Parameters of Proposed Bond Issue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500038"/>
            <a:ext cx="2133600" cy="365125"/>
          </a:xfrm>
        </p:spPr>
        <p:txBody>
          <a:bodyPr/>
          <a:lstStyle/>
          <a:p>
            <a:fld id="{A7541013-1641-CE49-A669-6291DB7FB8AB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76767"/>
              </p:ext>
            </p:extLst>
          </p:nvPr>
        </p:nvGraphicFramePr>
        <p:xfrm>
          <a:off x="571500" y="990600"/>
          <a:ext cx="8115300" cy="3602522"/>
        </p:xfrm>
        <a:graphic>
          <a:graphicData uri="http://schemas.openxmlformats.org/drawingml/2006/table">
            <a:tbl>
              <a:tblPr firstRow="1" bandRow="1"/>
              <a:tblGrid>
                <a:gridCol w="5332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2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219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TC Stone Serif Std Medium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TC Stone Serif Std Medium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TC Stone Serif Std Medium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TC Stone Serif Std Medium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TC Stone Serif Std Medium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TC Stone Serif Std Medium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TC Stone Serif Std Medium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TC Stone Serif Std Medium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TC Stone Serif Std Medium"/>
                        </a:defRPr>
                      </a:lvl9pPr>
                    </a:lstStyle>
                    <a:p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TC Stone Serif Std Medium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TC Stone Serif Std Medium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TC Stone Serif Std Medium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TC Stone Serif Std Medium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TC Stone Serif Std Medium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TC Stone Serif Std Medium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TC Stone Serif Std Medium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TC Stone Serif Std Medium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TC Stone Serif Std Medium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Proposed Bond Issuance</a:t>
                      </a:r>
                    </a:p>
                  </a:txBody>
                  <a:tcPr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5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>
                          <a:latin typeface="+mn-lt"/>
                          <a:cs typeface="Arial" panose="020B0604020202020204" pitchFamily="34" charset="0"/>
                        </a:rPr>
                        <a:t>Par </a:t>
                      </a:r>
                      <a:r>
                        <a:rPr lang="en-US" sz="1400" baseline="0" smtClean="0">
                          <a:latin typeface="+mn-lt"/>
                          <a:cs typeface="Arial" panose="020B0604020202020204" pitchFamily="34" charset="0"/>
                        </a:rPr>
                        <a:t>Amount of the Bonds</a:t>
                      </a:r>
                      <a:endParaRPr lang="en-US" sz="14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$3,000,000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255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Estimated</a:t>
                      </a:r>
                      <a:r>
                        <a:rPr lang="en-US" sz="1400" baseline="0" dirty="0" smtClean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Costs</a:t>
                      </a:r>
                      <a:r>
                        <a:rPr lang="en-US" sz="1400" baseline="0" dirty="0" smtClean="0">
                          <a:latin typeface="+mn-lt"/>
                          <a:cs typeface="Arial" panose="020B0604020202020204" pitchFamily="34" charset="0"/>
                        </a:rPr>
                        <a:t> of Issuance &amp; Underwriter’s Discount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$125,000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563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Estimated Capitalized Interest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$0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016106"/>
                  </a:ext>
                </a:extLst>
              </a:tr>
              <a:tr h="43125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9pPr>
                    </a:lstStyle>
                    <a:p>
                      <a:pPr algn="l"/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Estimated Proceeds Available</a:t>
                      </a:r>
                      <a:r>
                        <a:rPr lang="en-US" sz="1400" baseline="0" dirty="0" smtClean="0">
                          <a:latin typeface="+mn-lt"/>
                          <a:cs typeface="Arial" panose="020B0604020202020204" pitchFamily="34" charset="0"/>
                        </a:rPr>
                        <a:t> for Hard/Soft Project Costs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2,875,000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5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9pPr>
                    </a:lstStyle>
                    <a:p>
                      <a:pPr algn="l"/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Estimated Interest Expense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$60,150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563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Maximum Tax Rate Impact</a:t>
                      </a:r>
                      <a:r>
                        <a:rPr lang="en-US" sz="1400" baseline="0" dirty="0" smtClean="0">
                          <a:latin typeface="+mn-lt"/>
                          <a:cs typeface="Arial" panose="020B0604020202020204" pitchFamily="34" charset="0"/>
                        </a:rPr>
                        <a:t> (1)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$0.2174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807592"/>
                  </a:ext>
                </a:extLst>
              </a:tr>
              <a:tr h="3675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9pPr>
                    </a:lstStyle>
                    <a:p>
                      <a:pPr algn="l"/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Estimated Net Increase in Tax Rate (1) (2)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TC Stone Serif Std Medium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$0.00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628650" y="4648200"/>
            <a:ext cx="8001000" cy="678637"/>
          </a:xfrm>
        </p:spPr>
        <p:txBody>
          <a:bodyPr/>
          <a:lstStyle/>
          <a:p>
            <a:pPr algn="just">
              <a:buFont typeface="+mj-lt"/>
              <a:buAutoNum type="arabicParenR"/>
            </a:pPr>
            <a:r>
              <a:rPr lang="en-US" sz="1100" dirty="0"/>
              <a:t>Based upon the </a:t>
            </a:r>
            <a:r>
              <a:rPr lang="en-US" sz="1100" dirty="0" smtClean="0"/>
              <a:t>2022 net </a:t>
            </a:r>
            <a:r>
              <a:rPr lang="en-US" sz="1100" dirty="0"/>
              <a:t>assessed value of $</a:t>
            </a:r>
            <a:r>
              <a:rPr lang="en-US" sz="1100" dirty="0" smtClean="0"/>
              <a:t>1,407,321,766 </a:t>
            </a:r>
            <a:r>
              <a:rPr lang="en-US" sz="1100" dirty="0"/>
              <a:t>per the </a:t>
            </a:r>
            <a:r>
              <a:rPr lang="en-US" sz="1100" dirty="0" smtClean="0"/>
              <a:t>DLGF Website and Hancock County Auditor, </a:t>
            </a:r>
            <a:r>
              <a:rPr lang="en-US" sz="1100" dirty="0"/>
              <a:t>with NAV growth based on </a:t>
            </a:r>
            <a:r>
              <a:rPr lang="en-US" sz="1100" dirty="0" smtClean="0"/>
              <a:t>projections by MVCSC and Policy Analytics LLC.</a:t>
            </a:r>
            <a:endParaRPr lang="en-US" sz="1100" dirty="0"/>
          </a:p>
          <a:p>
            <a:pPr marL="228600" indent="-228600" algn="just">
              <a:buFont typeface="+mj-lt"/>
              <a:buAutoNum type="arabicParenR"/>
            </a:pPr>
            <a:r>
              <a:rPr lang="en-US" sz="1100" b="0" dirty="0" smtClean="0"/>
              <a:t>It </a:t>
            </a:r>
            <a:r>
              <a:rPr lang="en-US" sz="1100" b="0" dirty="0"/>
              <a:t>is not anticipated that the debt service tax levy </a:t>
            </a:r>
            <a:r>
              <a:rPr lang="en-US" sz="1100" b="0" dirty="0" smtClean="0"/>
              <a:t>is not expected to increase over 2021 Debt Service Tax Rate of $1.18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943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6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alibri"/>
            <a:cs typeface="Calibri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9_Custom Desig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6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10_Custom Desig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6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11_Custom Desig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6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6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alibri"/>
            <a:cs typeface="Calibri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6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alibri"/>
            <a:cs typeface="Calibri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3_Custom Desig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6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alibri"/>
            <a:cs typeface="Calibri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4_Custom Desig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6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alibri"/>
            <a:cs typeface="Calibri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5_Custom Desig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6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alibri"/>
            <a:cs typeface="Calibri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6_Custom Desig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6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alibri"/>
            <a:cs typeface="Calibri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7_Custom Desig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6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alibri"/>
            <a:cs typeface="Calibri"/>
          </a:defRPr>
        </a:defPPr>
      </a:lstStyle>
    </a:txDef>
  </a:objectDefaults>
  <a:extraClrSchemeLst/>
</a:theme>
</file>

<file path=ppt/theme/theme9.xml><?xml version="1.0" encoding="utf-8"?>
<a:theme xmlns:a="http://schemas.openxmlformats.org/drawingml/2006/main" name="8_Custom Desig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6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alibri"/>
            <a:cs typeface="Calibri"/>
          </a:defRPr>
        </a:defPPr>
      </a:lstStyle>
    </a:tx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3379</TotalTime>
  <Words>222</Words>
  <Application>Microsoft Office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5</vt:i4>
      </vt:variant>
    </vt:vector>
  </HeadingPairs>
  <TitlesOfParts>
    <vt:vector size="24" baseType="lpstr">
      <vt:lpstr>Arial</vt:lpstr>
      <vt:lpstr>Book Antiqua</vt:lpstr>
      <vt:lpstr>Calibri</vt:lpstr>
      <vt:lpstr>Lucida Grande</vt:lpstr>
      <vt:lpstr>Meta Offc Book</vt:lpstr>
      <vt:lpstr>Meta Offc Light</vt:lpstr>
      <vt:lpstr>Wingdings</vt:lpstr>
      <vt:lpstr>Custom Design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7_Custom Design</vt:lpstr>
      <vt:lpstr>8_Custom Design</vt:lpstr>
      <vt:lpstr>9_Custom Design</vt:lpstr>
      <vt:lpstr>10_Custom Design</vt:lpstr>
      <vt:lpstr>11_Custom Design</vt:lpstr>
      <vt:lpstr>Mt. Vernon Community School Corporation General Obligation Bonds of 2021  </vt:lpstr>
      <vt:lpstr>Outstanding Debt</vt:lpstr>
      <vt:lpstr>Historical Net Assessed Value</vt:lpstr>
      <vt:lpstr>2021 GO Bonds - $3MM – Estimated Repayment Schedule</vt:lpstr>
      <vt:lpstr>Legal Parameters of Proposed Bond Issue</vt:lpstr>
    </vt:vector>
  </TitlesOfParts>
  <Company>Stifel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Second Line</dc:title>
  <dc:creator>Stifel</dc:creator>
  <cp:lastModifiedBy>Bruggeman, Luke (PF-Indianapolis DT)</cp:lastModifiedBy>
  <cp:revision>235</cp:revision>
  <cp:lastPrinted>2017-03-21T19:16:13Z</cp:lastPrinted>
  <dcterms:created xsi:type="dcterms:W3CDTF">2017-03-21T12:57:39Z</dcterms:created>
  <dcterms:modified xsi:type="dcterms:W3CDTF">2021-08-10T15:00:02Z</dcterms:modified>
</cp:coreProperties>
</file>