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6.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9.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0.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0" r:id="rId2"/>
    <p:sldMasterId id="2147483707" r:id="rId3"/>
    <p:sldMasterId id="2147483709" r:id="rId4"/>
    <p:sldMasterId id="2147483712" r:id="rId5"/>
    <p:sldMasterId id="2147483729" r:id="rId6"/>
    <p:sldMasterId id="2147483746" r:id="rId7"/>
    <p:sldMasterId id="2147483762" r:id="rId8"/>
    <p:sldMasterId id="2147483779" r:id="rId9"/>
    <p:sldMasterId id="2147483796" r:id="rId10"/>
    <p:sldMasterId id="2147483813" r:id="rId11"/>
  </p:sldMasterIdLst>
  <p:notesMasterIdLst>
    <p:notesMasterId r:id="rId17"/>
  </p:notesMasterIdLst>
  <p:sldIdLst>
    <p:sldId id="264" r:id="rId12"/>
    <p:sldId id="306" r:id="rId13"/>
    <p:sldId id="307" r:id="rId14"/>
    <p:sldId id="310" r:id="rId15"/>
    <p:sldId id="308" r:id="rId16"/>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8CFFF"/>
    <a:srgbClr val="000000"/>
    <a:srgbClr val="B3B4B5"/>
    <a:srgbClr val="97999B"/>
    <a:srgbClr val="00A3E0"/>
    <a:srgbClr val="F17B37"/>
    <a:srgbClr val="512A44"/>
    <a:srgbClr val="E6E6E6"/>
    <a:srgbClr val="658D1B"/>
    <a:srgbClr val="E57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09" autoAdjust="0"/>
    <p:restoredTop sz="94660"/>
  </p:normalViewPr>
  <p:slideViewPr>
    <p:cSldViewPr snapToGrid="0">
      <p:cViewPr varScale="1">
        <p:scale>
          <a:sx n="69" d="100"/>
          <a:sy n="69" d="100"/>
        </p:scale>
        <p:origin x="1192"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5" Type="http://schemas.openxmlformats.org/officeDocument/2006/relationships/slideMaster" Target="slideMasters/slideMaster5.xml"/><Relationship Id="rId15" Type="http://schemas.openxmlformats.org/officeDocument/2006/relationships/slide" Target="slides/slide4.xml"/><Relationship Id="rId10" Type="http://schemas.openxmlformats.org/officeDocument/2006/relationships/slideMaster" Target="slideMasters/slideMaster10.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777113459698059"/>
          <c:y val="2.8499084277928705E-2"/>
          <c:w val="0.80417291006569203"/>
          <c:h val="0.68895290881724114"/>
        </c:manualLayout>
      </c:layout>
      <c:barChart>
        <c:barDir val="col"/>
        <c:grouping val="stacked"/>
        <c:varyColors val="0"/>
        <c:ser>
          <c:idx val="0"/>
          <c:order val="0"/>
          <c:tx>
            <c:strRef>
              <c:f>'Outstanding Debt'!$C$2</c:f>
              <c:strCache>
                <c:ptCount val="1"/>
                <c:pt idx="0">
                  <c:v>Common School Fund Loans</c:v>
                </c:pt>
              </c:strCache>
            </c:strRef>
          </c:tx>
          <c:spPr>
            <a:solidFill>
              <a:schemeClr val="accent1"/>
            </a:solidFill>
            <a:ln>
              <a:noFill/>
            </a:ln>
            <a:effectLst/>
          </c:spPr>
          <c:invertIfNegative val="0"/>
          <c:cat>
            <c:numRef>
              <c:f>'Outstanding Debt'!$B$3:$B$22</c:f>
              <c:numCache>
                <c:formatCode>General</c:formatCode>
                <c:ptCount val="20"/>
                <c:pt idx="0">
                  <c:v>2023</c:v>
                </c:pt>
                <c:pt idx="1">
                  <c:v>2024</c:v>
                </c:pt>
                <c:pt idx="2">
                  <c:v>2025</c:v>
                </c:pt>
                <c:pt idx="3">
                  <c:v>2026</c:v>
                </c:pt>
                <c:pt idx="4">
                  <c:v>2027</c:v>
                </c:pt>
                <c:pt idx="5">
                  <c:v>2028</c:v>
                </c:pt>
                <c:pt idx="6">
                  <c:v>2029</c:v>
                </c:pt>
                <c:pt idx="7">
                  <c:v>2030</c:v>
                </c:pt>
                <c:pt idx="8">
                  <c:v>2031</c:v>
                </c:pt>
                <c:pt idx="9">
                  <c:v>2032</c:v>
                </c:pt>
                <c:pt idx="10">
                  <c:v>2033</c:v>
                </c:pt>
                <c:pt idx="11">
                  <c:v>2034</c:v>
                </c:pt>
                <c:pt idx="12">
                  <c:v>2035</c:v>
                </c:pt>
                <c:pt idx="13">
                  <c:v>2036</c:v>
                </c:pt>
                <c:pt idx="14">
                  <c:v>2037</c:v>
                </c:pt>
                <c:pt idx="15">
                  <c:v>2038</c:v>
                </c:pt>
                <c:pt idx="16">
                  <c:v>2039</c:v>
                </c:pt>
                <c:pt idx="17">
                  <c:v>2040</c:v>
                </c:pt>
                <c:pt idx="18">
                  <c:v>2041</c:v>
                </c:pt>
                <c:pt idx="19">
                  <c:v>2042</c:v>
                </c:pt>
              </c:numCache>
            </c:numRef>
          </c:cat>
          <c:val>
            <c:numRef>
              <c:f>'Outstanding Debt'!$C$3:$C$22</c:f>
              <c:numCache>
                <c:formatCode>_(* #,##0_);_(* \(#,##0\);_(* "-"??_);_(@_)</c:formatCode>
                <c:ptCount val="20"/>
                <c:pt idx="0">
                  <c:v>245913.35</c:v>
                </c:pt>
                <c:pt idx="1">
                  <c:v>123738.15</c:v>
                </c:pt>
                <c:pt idx="2">
                  <c:v>40300</c:v>
                </c:pt>
                <c:pt idx="3">
                  <c:v>0</c:v>
                </c:pt>
                <c:pt idx="4">
                  <c:v>0</c:v>
                </c:pt>
                <c:pt idx="5">
                  <c:v>0</c:v>
                </c:pt>
                <c:pt idx="6">
                  <c:v>0</c:v>
                </c:pt>
                <c:pt idx="7">
                  <c:v>0</c:v>
                </c:pt>
                <c:pt idx="8">
                  <c:v>0</c:v>
                </c:pt>
              </c:numCache>
            </c:numRef>
          </c:val>
          <c:extLst>
            <c:ext xmlns:c16="http://schemas.microsoft.com/office/drawing/2014/chart" uri="{C3380CC4-5D6E-409C-BE32-E72D297353CC}">
              <c16:uniqueId val="{00000000-8545-416D-BB9A-C4B17F69CD96}"/>
            </c:ext>
          </c:extLst>
        </c:ser>
        <c:ser>
          <c:idx val="1"/>
          <c:order val="1"/>
          <c:tx>
            <c:strRef>
              <c:f>'Outstanding Debt'!$D$2</c:f>
              <c:strCache>
                <c:ptCount val="1"/>
                <c:pt idx="0">
                  <c:v>2012A FMRB</c:v>
                </c:pt>
              </c:strCache>
            </c:strRef>
          </c:tx>
          <c:spPr>
            <a:solidFill>
              <a:schemeClr val="accent2"/>
            </a:solidFill>
            <a:ln>
              <a:noFill/>
            </a:ln>
            <a:effectLst/>
          </c:spPr>
          <c:invertIfNegative val="0"/>
          <c:cat>
            <c:numRef>
              <c:f>'Outstanding Debt'!$B$3:$B$22</c:f>
              <c:numCache>
                <c:formatCode>General</c:formatCode>
                <c:ptCount val="20"/>
                <c:pt idx="0">
                  <c:v>2023</c:v>
                </c:pt>
                <c:pt idx="1">
                  <c:v>2024</c:v>
                </c:pt>
                <c:pt idx="2">
                  <c:v>2025</c:v>
                </c:pt>
                <c:pt idx="3">
                  <c:v>2026</c:v>
                </c:pt>
                <c:pt idx="4">
                  <c:v>2027</c:v>
                </c:pt>
                <c:pt idx="5">
                  <c:v>2028</c:v>
                </c:pt>
                <c:pt idx="6">
                  <c:v>2029</c:v>
                </c:pt>
                <c:pt idx="7">
                  <c:v>2030</c:v>
                </c:pt>
                <c:pt idx="8">
                  <c:v>2031</c:v>
                </c:pt>
                <c:pt idx="9">
                  <c:v>2032</c:v>
                </c:pt>
                <c:pt idx="10">
                  <c:v>2033</c:v>
                </c:pt>
                <c:pt idx="11">
                  <c:v>2034</c:v>
                </c:pt>
                <c:pt idx="12">
                  <c:v>2035</c:v>
                </c:pt>
                <c:pt idx="13">
                  <c:v>2036</c:v>
                </c:pt>
                <c:pt idx="14">
                  <c:v>2037</c:v>
                </c:pt>
                <c:pt idx="15">
                  <c:v>2038</c:v>
                </c:pt>
                <c:pt idx="16">
                  <c:v>2039</c:v>
                </c:pt>
                <c:pt idx="17">
                  <c:v>2040</c:v>
                </c:pt>
                <c:pt idx="18">
                  <c:v>2041</c:v>
                </c:pt>
                <c:pt idx="19">
                  <c:v>2042</c:v>
                </c:pt>
              </c:numCache>
            </c:numRef>
          </c:cat>
          <c:val>
            <c:numRef>
              <c:f>'Outstanding Debt'!$D$3:$D$22</c:f>
              <c:numCache>
                <c:formatCode>_(* #,##0_);_(* \(#,##0\);_(* "-"??_);_(@_)</c:formatCode>
                <c:ptCount val="20"/>
                <c:pt idx="0">
                  <c:v>1306000</c:v>
                </c:pt>
                <c:pt idx="1">
                  <c:v>1306000</c:v>
                </c:pt>
                <c:pt idx="2">
                  <c:v>651000</c:v>
                </c:pt>
              </c:numCache>
            </c:numRef>
          </c:val>
          <c:extLst>
            <c:ext xmlns:c16="http://schemas.microsoft.com/office/drawing/2014/chart" uri="{C3380CC4-5D6E-409C-BE32-E72D297353CC}">
              <c16:uniqueId val="{00000001-8545-416D-BB9A-C4B17F69CD96}"/>
            </c:ext>
          </c:extLst>
        </c:ser>
        <c:ser>
          <c:idx val="2"/>
          <c:order val="2"/>
          <c:tx>
            <c:strRef>
              <c:f>'Outstanding Debt'!$E$2</c:f>
              <c:strCache>
                <c:ptCount val="1"/>
                <c:pt idx="0">
                  <c:v>2016 A FMRB</c:v>
                </c:pt>
              </c:strCache>
            </c:strRef>
          </c:tx>
          <c:spPr>
            <a:solidFill>
              <a:schemeClr val="accent3"/>
            </a:solidFill>
            <a:ln>
              <a:noFill/>
            </a:ln>
            <a:effectLst/>
          </c:spPr>
          <c:invertIfNegative val="0"/>
          <c:cat>
            <c:numRef>
              <c:f>'Outstanding Debt'!$B$3:$B$22</c:f>
              <c:numCache>
                <c:formatCode>General</c:formatCode>
                <c:ptCount val="20"/>
                <c:pt idx="0">
                  <c:v>2023</c:v>
                </c:pt>
                <c:pt idx="1">
                  <c:v>2024</c:v>
                </c:pt>
                <c:pt idx="2">
                  <c:v>2025</c:v>
                </c:pt>
                <c:pt idx="3">
                  <c:v>2026</c:v>
                </c:pt>
                <c:pt idx="4">
                  <c:v>2027</c:v>
                </c:pt>
                <c:pt idx="5">
                  <c:v>2028</c:v>
                </c:pt>
                <c:pt idx="6">
                  <c:v>2029</c:v>
                </c:pt>
                <c:pt idx="7">
                  <c:v>2030</c:v>
                </c:pt>
                <c:pt idx="8">
                  <c:v>2031</c:v>
                </c:pt>
                <c:pt idx="9">
                  <c:v>2032</c:v>
                </c:pt>
                <c:pt idx="10">
                  <c:v>2033</c:v>
                </c:pt>
                <c:pt idx="11">
                  <c:v>2034</c:v>
                </c:pt>
                <c:pt idx="12">
                  <c:v>2035</c:v>
                </c:pt>
                <c:pt idx="13">
                  <c:v>2036</c:v>
                </c:pt>
                <c:pt idx="14">
                  <c:v>2037</c:v>
                </c:pt>
                <c:pt idx="15">
                  <c:v>2038</c:v>
                </c:pt>
                <c:pt idx="16">
                  <c:v>2039</c:v>
                </c:pt>
                <c:pt idx="17">
                  <c:v>2040</c:v>
                </c:pt>
                <c:pt idx="18">
                  <c:v>2041</c:v>
                </c:pt>
                <c:pt idx="19">
                  <c:v>2042</c:v>
                </c:pt>
              </c:numCache>
            </c:numRef>
          </c:cat>
          <c:val>
            <c:numRef>
              <c:f>'Outstanding Debt'!$E$3:$E$22</c:f>
              <c:numCache>
                <c:formatCode>_(* #,##0_);_(* \(#,##0\);_(* "-"??_);_(@_)</c:formatCode>
                <c:ptCount val="20"/>
                <c:pt idx="0">
                  <c:v>464000</c:v>
                </c:pt>
                <c:pt idx="1">
                  <c:v>0</c:v>
                </c:pt>
                <c:pt idx="2">
                  <c:v>0</c:v>
                </c:pt>
                <c:pt idx="3">
                  <c:v>0</c:v>
                </c:pt>
                <c:pt idx="4">
                  <c:v>0</c:v>
                </c:pt>
                <c:pt idx="5">
                  <c:v>0</c:v>
                </c:pt>
                <c:pt idx="6">
                  <c:v>0</c:v>
                </c:pt>
                <c:pt idx="7">
                  <c:v>0</c:v>
                </c:pt>
                <c:pt idx="8">
                  <c:v>0</c:v>
                </c:pt>
                <c:pt idx="9">
                  <c:v>0</c:v>
                </c:pt>
                <c:pt idx="10">
                  <c:v>0</c:v>
                </c:pt>
                <c:pt idx="11">
                  <c:v>0</c:v>
                </c:pt>
                <c:pt idx="12">
                  <c:v>0</c:v>
                </c:pt>
                <c:pt idx="13">
                  <c:v>0</c:v>
                </c:pt>
              </c:numCache>
            </c:numRef>
          </c:val>
          <c:extLst>
            <c:ext xmlns:c16="http://schemas.microsoft.com/office/drawing/2014/chart" uri="{C3380CC4-5D6E-409C-BE32-E72D297353CC}">
              <c16:uniqueId val="{00000002-8545-416D-BB9A-C4B17F69CD96}"/>
            </c:ext>
          </c:extLst>
        </c:ser>
        <c:ser>
          <c:idx val="3"/>
          <c:order val="3"/>
          <c:tx>
            <c:strRef>
              <c:f>'Outstanding Debt'!$F$2</c:f>
              <c:strCache>
                <c:ptCount val="1"/>
                <c:pt idx="0">
                  <c:v>2016 B FMRB </c:v>
                </c:pt>
              </c:strCache>
            </c:strRef>
          </c:tx>
          <c:spPr>
            <a:solidFill>
              <a:schemeClr val="tx1">
                <a:lumMod val="95000"/>
                <a:lumOff val="5000"/>
              </a:schemeClr>
            </a:solidFill>
            <a:ln>
              <a:noFill/>
            </a:ln>
            <a:effectLst/>
          </c:spPr>
          <c:invertIfNegative val="0"/>
          <c:cat>
            <c:numRef>
              <c:f>'Outstanding Debt'!$B$3:$B$22</c:f>
              <c:numCache>
                <c:formatCode>General</c:formatCode>
                <c:ptCount val="20"/>
                <c:pt idx="0">
                  <c:v>2023</c:v>
                </c:pt>
                <c:pt idx="1">
                  <c:v>2024</c:v>
                </c:pt>
                <c:pt idx="2">
                  <c:v>2025</c:v>
                </c:pt>
                <c:pt idx="3">
                  <c:v>2026</c:v>
                </c:pt>
                <c:pt idx="4">
                  <c:v>2027</c:v>
                </c:pt>
                <c:pt idx="5">
                  <c:v>2028</c:v>
                </c:pt>
                <c:pt idx="6">
                  <c:v>2029</c:v>
                </c:pt>
                <c:pt idx="7">
                  <c:v>2030</c:v>
                </c:pt>
                <c:pt idx="8">
                  <c:v>2031</c:v>
                </c:pt>
                <c:pt idx="9">
                  <c:v>2032</c:v>
                </c:pt>
                <c:pt idx="10">
                  <c:v>2033</c:v>
                </c:pt>
                <c:pt idx="11">
                  <c:v>2034</c:v>
                </c:pt>
                <c:pt idx="12">
                  <c:v>2035</c:v>
                </c:pt>
                <c:pt idx="13">
                  <c:v>2036</c:v>
                </c:pt>
                <c:pt idx="14">
                  <c:v>2037</c:v>
                </c:pt>
                <c:pt idx="15">
                  <c:v>2038</c:v>
                </c:pt>
                <c:pt idx="16">
                  <c:v>2039</c:v>
                </c:pt>
                <c:pt idx="17">
                  <c:v>2040</c:v>
                </c:pt>
                <c:pt idx="18">
                  <c:v>2041</c:v>
                </c:pt>
                <c:pt idx="19">
                  <c:v>2042</c:v>
                </c:pt>
              </c:numCache>
            </c:numRef>
          </c:cat>
          <c:val>
            <c:numRef>
              <c:f>'Outstanding Debt'!$F$3:$F$22</c:f>
              <c:numCache>
                <c:formatCode>_(* #,##0_);_(* \(#,##0\);_(* "-"??_);_(@_)</c:formatCode>
                <c:ptCount val="20"/>
                <c:pt idx="0">
                  <c:v>3986000</c:v>
                </c:pt>
                <c:pt idx="1">
                  <c:v>3989000</c:v>
                </c:pt>
                <c:pt idx="2">
                  <c:v>3991000</c:v>
                </c:pt>
                <c:pt idx="3">
                  <c:v>4049000</c:v>
                </c:pt>
                <c:pt idx="4">
                  <c:v>4058000</c:v>
                </c:pt>
                <c:pt idx="5">
                  <c:v>4006000</c:v>
                </c:pt>
                <c:pt idx="6">
                  <c:v>4017000</c:v>
                </c:pt>
                <c:pt idx="7">
                  <c:v>4011000</c:v>
                </c:pt>
                <c:pt idx="8">
                  <c:v>4005000</c:v>
                </c:pt>
                <c:pt idx="9">
                  <c:v>0</c:v>
                </c:pt>
                <c:pt idx="10">
                  <c:v>0</c:v>
                </c:pt>
                <c:pt idx="11">
                  <c:v>0</c:v>
                </c:pt>
                <c:pt idx="12">
                  <c:v>0</c:v>
                </c:pt>
                <c:pt idx="13">
                  <c:v>0</c:v>
                </c:pt>
              </c:numCache>
            </c:numRef>
          </c:val>
          <c:extLst>
            <c:ext xmlns:c16="http://schemas.microsoft.com/office/drawing/2014/chart" uri="{C3380CC4-5D6E-409C-BE32-E72D297353CC}">
              <c16:uniqueId val="{00000003-8545-416D-BB9A-C4B17F69CD96}"/>
            </c:ext>
          </c:extLst>
        </c:ser>
        <c:ser>
          <c:idx val="4"/>
          <c:order val="4"/>
          <c:tx>
            <c:strRef>
              <c:f>'Outstanding Debt'!$G$2</c:f>
              <c:strCache>
                <c:ptCount val="1"/>
                <c:pt idx="0">
                  <c:v>2017 FMB</c:v>
                </c:pt>
              </c:strCache>
            </c:strRef>
          </c:tx>
          <c:spPr>
            <a:solidFill>
              <a:schemeClr val="accent5"/>
            </a:solidFill>
            <a:ln>
              <a:noFill/>
            </a:ln>
            <a:effectLst/>
          </c:spPr>
          <c:invertIfNegative val="0"/>
          <c:cat>
            <c:numRef>
              <c:f>'Outstanding Debt'!$B$3:$B$22</c:f>
              <c:numCache>
                <c:formatCode>General</c:formatCode>
                <c:ptCount val="20"/>
                <c:pt idx="0">
                  <c:v>2023</c:v>
                </c:pt>
                <c:pt idx="1">
                  <c:v>2024</c:v>
                </c:pt>
                <c:pt idx="2">
                  <c:v>2025</c:v>
                </c:pt>
                <c:pt idx="3">
                  <c:v>2026</c:v>
                </c:pt>
                <c:pt idx="4">
                  <c:v>2027</c:v>
                </c:pt>
                <c:pt idx="5">
                  <c:v>2028</c:v>
                </c:pt>
                <c:pt idx="6">
                  <c:v>2029</c:v>
                </c:pt>
                <c:pt idx="7">
                  <c:v>2030</c:v>
                </c:pt>
                <c:pt idx="8">
                  <c:v>2031</c:v>
                </c:pt>
                <c:pt idx="9">
                  <c:v>2032</c:v>
                </c:pt>
                <c:pt idx="10">
                  <c:v>2033</c:v>
                </c:pt>
                <c:pt idx="11">
                  <c:v>2034</c:v>
                </c:pt>
                <c:pt idx="12">
                  <c:v>2035</c:v>
                </c:pt>
                <c:pt idx="13">
                  <c:v>2036</c:v>
                </c:pt>
                <c:pt idx="14">
                  <c:v>2037</c:v>
                </c:pt>
                <c:pt idx="15">
                  <c:v>2038</c:v>
                </c:pt>
                <c:pt idx="16">
                  <c:v>2039</c:v>
                </c:pt>
                <c:pt idx="17">
                  <c:v>2040</c:v>
                </c:pt>
                <c:pt idx="18">
                  <c:v>2041</c:v>
                </c:pt>
                <c:pt idx="19">
                  <c:v>2042</c:v>
                </c:pt>
              </c:numCache>
            </c:numRef>
          </c:cat>
          <c:val>
            <c:numRef>
              <c:f>'Outstanding Debt'!$G$3:$G$22</c:f>
              <c:numCache>
                <c:formatCode>_(* #,##0_);_(* \(#,##0\);_(* "-"??_);_(@_)</c:formatCode>
                <c:ptCount val="20"/>
                <c:pt idx="0">
                  <c:v>760000</c:v>
                </c:pt>
                <c:pt idx="1">
                  <c:v>760000</c:v>
                </c:pt>
                <c:pt idx="2">
                  <c:v>759000</c:v>
                </c:pt>
                <c:pt idx="3">
                  <c:v>758000</c:v>
                </c:pt>
                <c:pt idx="4">
                  <c:v>755000</c:v>
                </c:pt>
                <c:pt idx="5">
                  <c:v>757000</c:v>
                </c:pt>
                <c:pt idx="6">
                  <c:v>758000</c:v>
                </c:pt>
                <c:pt idx="7">
                  <c:v>758000</c:v>
                </c:pt>
                <c:pt idx="8">
                  <c:v>756000</c:v>
                </c:pt>
                <c:pt idx="9">
                  <c:v>759000</c:v>
                </c:pt>
                <c:pt idx="10">
                  <c:v>761000</c:v>
                </c:pt>
                <c:pt idx="11">
                  <c:v>0</c:v>
                </c:pt>
                <c:pt idx="12">
                  <c:v>0</c:v>
                </c:pt>
                <c:pt idx="13">
                  <c:v>0</c:v>
                </c:pt>
              </c:numCache>
            </c:numRef>
          </c:val>
          <c:extLst>
            <c:ext xmlns:c16="http://schemas.microsoft.com/office/drawing/2014/chart" uri="{C3380CC4-5D6E-409C-BE32-E72D297353CC}">
              <c16:uniqueId val="{00000004-8545-416D-BB9A-C4B17F69CD96}"/>
            </c:ext>
          </c:extLst>
        </c:ser>
        <c:ser>
          <c:idx val="5"/>
          <c:order val="5"/>
          <c:tx>
            <c:strRef>
              <c:f>'Outstanding Debt'!$H$2</c:f>
              <c:strCache>
                <c:ptCount val="1"/>
                <c:pt idx="0">
                  <c:v>2019 Bus Loan </c:v>
                </c:pt>
              </c:strCache>
            </c:strRef>
          </c:tx>
          <c:spPr>
            <a:solidFill>
              <a:schemeClr val="accent6"/>
            </a:solidFill>
            <a:ln>
              <a:noFill/>
            </a:ln>
            <a:effectLst/>
          </c:spPr>
          <c:invertIfNegative val="0"/>
          <c:cat>
            <c:numRef>
              <c:f>'Outstanding Debt'!$B$3:$B$22</c:f>
              <c:numCache>
                <c:formatCode>General</c:formatCode>
                <c:ptCount val="20"/>
                <c:pt idx="0">
                  <c:v>2023</c:v>
                </c:pt>
                <c:pt idx="1">
                  <c:v>2024</c:v>
                </c:pt>
                <c:pt idx="2">
                  <c:v>2025</c:v>
                </c:pt>
                <c:pt idx="3">
                  <c:v>2026</c:v>
                </c:pt>
                <c:pt idx="4">
                  <c:v>2027</c:v>
                </c:pt>
                <c:pt idx="5">
                  <c:v>2028</c:v>
                </c:pt>
                <c:pt idx="6">
                  <c:v>2029</c:v>
                </c:pt>
                <c:pt idx="7">
                  <c:v>2030</c:v>
                </c:pt>
                <c:pt idx="8">
                  <c:v>2031</c:v>
                </c:pt>
                <c:pt idx="9">
                  <c:v>2032</c:v>
                </c:pt>
                <c:pt idx="10">
                  <c:v>2033</c:v>
                </c:pt>
                <c:pt idx="11">
                  <c:v>2034</c:v>
                </c:pt>
                <c:pt idx="12">
                  <c:v>2035</c:v>
                </c:pt>
                <c:pt idx="13">
                  <c:v>2036</c:v>
                </c:pt>
                <c:pt idx="14">
                  <c:v>2037</c:v>
                </c:pt>
                <c:pt idx="15">
                  <c:v>2038</c:v>
                </c:pt>
                <c:pt idx="16">
                  <c:v>2039</c:v>
                </c:pt>
                <c:pt idx="17">
                  <c:v>2040</c:v>
                </c:pt>
                <c:pt idx="18">
                  <c:v>2041</c:v>
                </c:pt>
                <c:pt idx="19">
                  <c:v>2042</c:v>
                </c:pt>
              </c:numCache>
            </c:numRef>
          </c:cat>
          <c:val>
            <c:numRef>
              <c:f>'Outstanding Debt'!$H$3:$H$22</c:f>
              <c:numCache>
                <c:formatCode>_(* #,##0_);_(* \(#,##0\);_(* "-"??_);_(@_)</c:formatCode>
                <c:ptCount val="20"/>
                <c:pt idx="0">
                  <c:v>104576</c:v>
                </c:pt>
                <c:pt idx="1">
                  <c:v>52288</c:v>
                </c:pt>
              </c:numCache>
            </c:numRef>
          </c:val>
          <c:extLst>
            <c:ext xmlns:c16="http://schemas.microsoft.com/office/drawing/2014/chart" uri="{C3380CC4-5D6E-409C-BE32-E72D297353CC}">
              <c16:uniqueId val="{00000005-8545-416D-BB9A-C4B17F69CD96}"/>
            </c:ext>
          </c:extLst>
        </c:ser>
        <c:ser>
          <c:idx val="6"/>
          <c:order val="6"/>
          <c:tx>
            <c:strRef>
              <c:f>'Outstanding Debt'!$I$2</c:f>
              <c:strCache>
                <c:ptCount val="1"/>
                <c:pt idx="0">
                  <c:v>2019 GO Bonds</c:v>
                </c:pt>
              </c:strCache>
            </c:strRef>
          </c:tx>
          <c:spPr>
            <a:solidFill>
              <a:schemeClr val="accent1">
                <a:lumMod val="60000"/>
              </a:schemeClr>
            </a:solidFill>
            <a:ln>
              <a:noFill/>
            </a:ln>
            <a:effectLst/>
          </c:spPr>
          <c:invertIfNegative val="0"/>
          <c:cat>
            <c:numRef>
              <c:f>'Outstanding Debt'!$B$3:$B$22</c:f>
              <c:numCache>
                <c:formatCode>General</c:formatCode>
                <c:ptCount val="20"/>
                <c:pt idx="0">
                  <c:v>2023</c:v>
                </c:pt>
                <c:pt idx="1">
                  <c:v>2024</c:v>
                </c:pt>
                <c:pt idx="2">
                  <c:v>2025</c:v>
                </c:pt>
                <c:pt idx="3">
                  <c:v>2026</c:v>
                </c:pt>
                <c:pt idx="4">
                  <c:v>2027</c:v>
                </c:pt>
                <c:pt idx="5">
                  <c:v>2028</c:v>
                </c:pt>
                <c:pt idx="6">
                  <c:v>2029</c:v>
                </c:pt>
                <c:pt idx="7">
                  <c:v>2030</c:v>
                </c:pt>
                <c:pt idx="8">
                  <c:v>2031</c:v>
                </c:pt>
                <c:pt idx="9">
                  <c:v>2032</c:v>
                </c:pt>
                <c:pt idx="10">
                  <c:v>2033</c:v>
                </c:pt>
                <c:pt idx="11">
                  <c:v>2034</c:v>
                </c:pt>
                <c:pt idx="12">
                  <c:v>2035</c:v>
                </c:pt>
                <c:pt idx="13">
                  <c:v>2036</c:v>
                </c:pt>
                <c:pt idx="14">
                  <c:v>2037</c:v>
                </c:pt>
                <c:pt idx="15">
                  <c:v>2038</c:v>
                </c:pt>
                <c:pt idx="16">
                  <c:v>2039</c:v>
                </c:pt>
                <c:pt idx="17">
                  <c:v>2040</c:v>
                </c:pt>
                <c:pt idx="18">
                  <c:v>2041</c:v>
                </c:pt>
                <c:pt idx="19">
                  <c:v>2042</c:v>
                </c:pt>
              </c:numCache>
            </c:numRef>
          </c:cat>
          <c:val>
            <c:numRef>
              <c:f>'Outstanding Debt'!$I$3:$I$22</c:f>
              <c:numCache>
                <c:formatCode>_(* #,##0_);_(* \(#,##0\);_(* "-"??_);_(@_)</c:formatCode>
                <c:ptCount val="20"/>
                <c:pt idx="0">
                  <c:v>415700</c:v>
                </c:pt>
                <c:pt idx="1">
                  <c:v>417950</c:v>
                </c:pt>
                <c:pt idx="2">
                  <c:v>429950</c:v>
                </c:pt>
                <c:pt idx="3">
                  <c:v>441550</c:v>
                </c:pt>
                <c:pt idx="4">
                  <c:v>0</c:v>
                </c:pt>
                <c:pt idx="5">
                  <c:v>0</c:v>
                </c:pt>
                <c:pt idx="6">
                  <c:v>0</c:v>
                </c:pt>
                <c:pt idx="7">
                  <c:v>0</c:v>
                </c:pt>
                <c:pt idx="8">
                  <c:v>0</c:v>
                </c:pt>
                <c:pt idx="9">
                  <c:v>0</c:v>
                </c:pt>
                <c:pt idx="10">
                  <c:v>0</c:v>
                </c:pt>
                <c:pt idx="11">
                  <c:v>0</c:v>
                </c:pt>
                <c:pt idx="12">
                  <c:v>0</c:v>
                </c:pt>
                <c:pt idx="13">
                  <c:v>0</c:v>
                </c:pt>
              </c:numCache>
            </c:numRef>
          </c:val>
          <c:extLst>
            <c:ext xmlns:c16="http://schemas.microsoft.com/office/drawing/2014/chart" uri="{C3380CC4-5D6E-409C-BE32-E72D297353CC}">
              <c16:uniqueId val="{00000006-8545-416D-BB9A-C4B17F69CD96}"/>
            </c:ext>
          </c:extLst>
        </c:ser>
        <c:ser>
          <c:idx val="7"/>
          <c:order val="7"/>
          <c:tx>
            <c:strRef>
              <c:f>'Outstanding Debt'!$J$2</c:f>
              <c:strCache>
                <c:ptCount val="1"/>
                <c:pt idx="0">
                  <c:v>2020 FMRB</c:v>
                </c:pt>
              </c:strCache>
            </c:strRef>
          </c:tx>
          <c:spPr>
            <a:solidFill>
              <a:schemeClr val="accent2">
                <a:lumMod val="60000"/>
              </a:schemeClr>
            </a:solidFill>
            <a:ln>
              <a:noFill/>
            </a:ln>
            <a:effectLst/>
          </c:spPr>
          <c:invertIfNegative val="0"/>
          <c:cat>
            <c:numRef>
              <c:f>'Outstanding Debt'!$B$3:$B$22</c:f>
              <c:numCache>
                <c:formatCode>General</c:formatCode>
                <c:ptCount val="20"/>
                <c:pt idx="0">
                  <c:v>2023</c:v>
                </c:pt>
                <c:pt idx="1">
                  <c:v>2024</c:v>
                </c:pt>
                <c:pt idx="2">
                  <c:v>2025</c:v>
                </c:pt>
                <c:pt idx="3">
                  <c:v>2026</c:v>
                </c:pt>
                <c:pt idx="4">
                  <c:v>2027</c:v>
                </c:pt>
                <c:pt idx="5">
                  <c:v>2028</c:v>
                </c:pt>
                <c:pt idx="6">
                  <c:v>2029</c:v>
                </c:pt>
                <c:pt idx="7">
                  <c:v>2030</c:v>
                </c:pt>
                <c:pt idx="8">
                  <c:v>2031</c:v>
                </c:pt>
                <c:pt idx="9">
                  <c:v>2032</c:v>
                </c:pt>
                <c:pt idx="10">
                  <c:v>2033</c:v>
                </c:pt>
                <c:pt idx="11">
                  <c:v>2034</c:v>
                </c:pt>
                <c:pt idx="12">
                  <c:v>2035</c:v>
                </c:pt>
                <c:pt idx="13">
                  <c:v>2036</c:v>
                </c:pt>
                <c:pt idx="14">
                  <c:v>2037</c:v>
                </c:pt>
                <c:pt idx="15">
                  <c:v>2038</c:v>
                </c:pt>
                <c:pt idx="16">
                  <c:v>2039</c:v>
                </c:pt>
                <c:pt idx="17">
                  <c:v>2040</c:v>
                </c:pt>
                <c:pt idx="18">
                  <c:v>2041</c:v>
                </c:pt>
                <c:pt idx="19">
                  <c:v>2042</c:v>
                </c:pt>
              </c:numCache>
            </c:numRef>
          </c:cat>
          <c:val>
            <c:numRef>
              <c:f>'Outstanding Debt'!$J$3:$J$22</c:f>
              <c:numCache>
                <c:formatCode>_(* #,##0_);_(* \(#,##0\);_(* "-"??_);_(@_)</c:formatCode>
                <c:ptCount val="20"/>
                <c:pt idx="0">
                  <c:v>757000</c:v>
                </c:pt>
                <c:pt idx="1">
                  <c:v>962000</c:v>
                </c:pt>
                <c:pt idx="2">
                  <c:v>960000</c:v>
                </c:pt>
                <c:pt idx="3">
                  <c:v>959000</c:v>
                </c:pt>
                <c:pt idx="4">
                  <c:v>965000</c:v>
                </c:pt>
                <c:pt idx="5">
                  <c:v>959000</c:v>
                </c:pt>
                <c:pt idx="6">
                  <c:v>964000</c:v>
                </c:pt>
                <c:pt idx="7">
                  <c:v>963000</c:v>
                </c:pt>
                <c:pt idx="8">
                  <c:v>962000</c:v>
                </c:pt>
                <c:pt idx="9">
                  <c:v>4820000</c:v>
                </c:pt>
                <c:pt idx="10">
                  <c:v>5746000</c:v>
                </c:pt>
                <c:pt idx="11">
                  <c:v>5739000</c:v>
                </c:pt>
                <c:pt idx="12">
                  <c:v>5743000</c:v>
                </c:pt>
                <c:pt idx="13">
                  <c:v>4310000</c:v>
                </c:pt>
              </c:numCache>
            </c:numRef>
          </c:val>
          <c:extLst>
            <c:ext xmlns:c16="http://schemas.microsoft.com/office/drawing/2014/chart" uri="{C3380CC4-5D6E-409C-BE32-E72D297353CC}">
              <c16:uniqueId val="{00000007-8545-416D-BB9A-C4B17F69CD96}"/>
            </c:ext>
          </c:extLst>
        </c:ser>
        <c:ser>
          <c:idx val="8"/>
          <c:order val="8"/>
          <c:tx>
            <c:strRef>
              <c:f>'Outstanding Debt'!$K$2</c:f>
              <c:strCache>
                <c:ptCount val="1"/>
                <c:pt idx="0">
                  <c:v>2020B FMRB</c:v>
                </c:pt>
              </c:strCache>
            </c:strRef>
          </c:tx>
          <c:spPr>
            <a:solidFill>
              <a:schemeClr val="accent3">
                <a:lumMod val="60000"/>
              </a:schemeClr>
            </a:solidFill>
            <a:ln>
              <a:noFill/>
            </a:ln>
            <a:effectLst/>
          </c:spPr>
          <c:invertIfNegative val="0"/>
          <c:cat>
            <c:numRef>
              <c:f>'Outstanding Debt'!$B$3:$B$22</c:f>
              <c:numCache>
                <c:formatCode>General</c:formatCode>
                <c:ptCount val="20"/>
                <c:pt idx="0">
                  <c:v>2023</c:v>
                </c:pt>
                <c:pt idx="1">
                  <c:v>2024</c:v>
                </c:pt>
                <c:pt idx="2">
                  <c:v>2025</c:v>
                </c:pt>
                <c:pt idx="3">
                  <c:v>2026</c:v>
                </c:pt>
                <c:pt idx="4">
                  <c:v>2027</c:v>
                </c:pt>
                <c:pt idx="5">
                  <c:v>2028</c:v>
                </c:pt>
                <c:pt idx="6">
                  <c:v>2029</c:v>
                </c:pt>
                <c:pt idx="7">
                  <c:v>2030</c:v>
                </c:pt>
                <c:pt idx="8">
                  <c:v>2031</c:v>
                </c:pt>
                <c:pt idx="9">
                  <c:v>2032</c:v>
                </c:pt>
                <c:pt idx="10">
                  <c:v>2033</c:v>
                </c:pt>
                <c:pt idx="11">
                  <c:v>2034</c:v>
                </c:pt>
                <c:pt idx="12">
                  <c:v>2035</c:v>
                </c:pt>
                <c:pt idx="13">
                  <c:v>2036</c:v>
                </c:pt>
                <c:pt idx="14">
                  <c:v>2037</c:v>
                </c:pt>
                <c:pt idx="15">
                  <c:v>2038</c:v>
                </c:pt>
                <c:pt idx="16">
                  <c:v>2039</c:v>
                </c:pt>
                <c:pt idx="17">
                  <c:v>2040</c:v>
                </c:pt>
                <c:pt idx="18">
                  <c:v>2041</c:v>
                </c:pt>
                <c:pt idx="19">
                  <c:v>2042</c:v>
                </c:pt>
              </c:numCache>
            </c:numRef>
          </c:cat>
          <c:val>
            <c:numRef>
              <c:f>'Outstanding Debt'!$K$3:$K$22</c:f>
              <c:numCache>
                <c:formatCode>_(* #,##0_);_(* \(#,##0\);_(* "-"??_);_(@_)</c:formatCode>
                <c:ptCount val="20"/>
                <c:pt idx="0">
                  <c:v>866000</c:v>
                </c:pt>
                <c:pt idx="1">
                  <c:v>2527000</c:v>
                </c:pt>
                <c:pt idx="2">
                  <c:v>3177000</c:v>
                </c:pt>
                <c:pt idx="3">
                  <c:v>3800000</c:v>
                </c:pt>
                <c:pt idx="4">
                  <c:v>3791000</c:v>
                </c:pt>
                <c:pt idx="5">
                  <c:v>3795000</c:v>
                </c:pt>
                <c:pt idx="6">
                  <c:v>3788000</c:v>
                </c:pt>
                <c:pt idx="7">
                  <c:v>3797000</c:v>
                </c:pt>
                <c:pt idx="8">
                  <c:v>3796000</c:v>
                </c:pt>
                <c:pt idx="9">
                  <c:v>3797000</c:v>
                </c:pt>
              </c:numCache>
            </c:numRef>
          </c:val>
          <c:extLst>
            <c:ext xmlns:c16="http://schemas.microsoft.com/office/drawing/2014/chart" uri="{C3380CC4-5D6E-409C-BE32-E72D297353CC}">
              <c16:uniqueId val="{00000008-8545-416D-BB9A-C4B17F69CD96}"/>
            </c:ext>
          </c:extLst>
        </c:ser>
        <c:ser>
          <c:idx val="9"/>
          <c:order val="9"/>
          <c:tx>
            <c:strRef>
              <c:f>'Outstanding Debt'!$L$2</c:f>
              <c:strCache>
                <c:ptCount val="1"/>
                <c:pt idx="0">
                  <c:v>2021 Bonds</c:v>
                </c:pt>
              </c:strCache>
            </c:strRef>
          </c:tx>
          <c:spPr>
            <a:solidFill>
              <a:schemeClr val="accent5">
                <a:lumMod val="75000"/>
              </a:schemeClr>
            </a:solidFill>
            <a:ln>
              <a:noFill/>
            </a:ln>
            <a:effectLst/>
          </c:spPr>
          <c:invertIfNegative val="0"/>
          <c:cat>
            <c:numRef>
              <c:f>'Outstanding Debt'!$B$3:$B$22</c:f>
              <c:numCache>
                <c:formatCode>General</c:formatCode>
                <c:ptCount val="20"/>
                <c:pt idx="0">
                  <c:v>2023</c:v>
                </c:pt>
                <c:pt idx="1">
                  <c:v>2024</c:v>
                </c:pt>
                <c:pt idx="2">
                  <c:v>2025</c:v>
                </c:pt>
                <c:pt idx="3">
                  <c:v>2026</c:v>
                </c:pt>
                <c:pt idx="4">
                  <c:v>2027</c:v>
                </c:pt>
                <c:pt idx="5">
                  <c:v>2028</c:v>
                </c:pt>
                <c:pt idx="6">
                  <c:v>2029</c:v>
                </c:pt>
                <c:pt idx="7">
                  <c:v>2030</c:v>
                </c:pt>
                <c:pt idx="8">
                  <c:v>2031</c:v>
                </c:pt>
                <c:pt idx="9">
                  <c:v>2032</c:v>
                </c:pt>
                <c:pt idx="10">
                  <c:v>2033</c:v>
                </c:pt>
                <c:pt idx="11">
                  <c:v>2034</c:v>
                </c:pt>
                <c:pt idx="12">
                  <c:v>2035</c:v>
                </c:pt>
                <c:pt idx="13">
                  <c:v>2036</c:v>
                </c:pt>
                <c:pt idx="14">
                  <c:v>2037</c:v>
                </c:pt>
                <c:pt idx="15">
                  <c:v>2038</c:v>
                </c:pt>
                <c:pt idx="16">
                  <c:v>2039</c:v>
                </c:pt>
                <c:pt idx="17">
                  <c:v>2040</c:v>
                </c:pt>
                <c:pt idx="18">
                  <c:v>2041</c:v>
                </c:pt>
                <c:pt idx="19">
                  <c:v>2042</c:v>
                </c:pt>
              </c:numCache>
            </c:numRef>
          </c:cat>
          <c:val>
            <c:numRef>
              <c:f>'Outstanding Debt'!$L$3:$L$22</c:f>
              <c:numCache>
                <c:formatCode>_(* #,##0_);_(* \(#,##0\);_(* "-"??_);_(@_)</c:formatCode>
                <c:ptCount val="20"/>
                <c:pt idx="0">
                  <c:v>852000</c:v>
                </c:pt>
                <c:pt idx="1">
                  <c:v>798000</c:v>
                </c:pt>
                <c:pt idx="2">
                  <c:v>1004000</c:v>
                </c:pt>
                <c:pt idx="3">
                  <c:v>1444000</c:v>
                </c:pt>
                <c:pt idx="4">
                  <c:v>1444000</c:v>
                </c:pt>
                <c:pt idx="5">
                  <c:v>1443000</c:v>
                </c:pt>
                <c:pt idx="6">
                  <c:v>1441000</c:v>
                </c:pt>
                <c:pt idx="7">
                  <c:v>1442000</c:v>
                </c:pt>
                <c:pt idx="8">
                  <c:v>1442000</c:v>
                </c:pt>
                <c:pt idx="9">
                  <c:v>1440000</c:v>
                </c:pt>
                <c:pt idx="10">
                  <c:v>1446000</c:v>
                </c:pt>
                <c:pt idx="11">
                  <c:v>1440000</c:v>
                </c:pt>
                <c:pt idx="12">
                  <c:v>1442000</c:v>
                </c:pt>
                <c:pt idx="13">
                  <c:v>1445000</c:v>
                </c:pt>
                <c:pt idx="14">
                  <c:v>1448000</c:v>
                </c:pt>
                <c:pt idx="15">
                  <c:v>1444000</c:v>
                </c:pt>
                <c:pt idx="16">
                  <c:v>1444000</c:v>
                </c:pt>
                <c:pt idx="17">
                  <c:v>1447000</c:v>
                </c:pt>
              </c:numCache>
            </c:numRef>
          </c:val>
          <c:extLst>
            <c:ext xmlns:c16="http://schemas.microsoft.com/office/drawing/2014/chart" uri="{C3380CC4-5D6E-409C-BE32-E72D297353CC}">
              <c16:uniqueId val="{00000009-8545-416D-BB9A-C4B17F69CD96}"/>
            </c:ext>
          </c:extLst>
        </c:ser>
        <c:ser>
          <c:idx val="10"/>
          <c:order val="10"/>
          <c:tx>
            <c:strRef>
              <c:f>'Outstanding Debt'!$M$2</c:f>
              <c:strCache>
                <c:ptCount val="1"/>
                <c:pt idx="0">
                  <c:v>2023 Bus Loan</c:v>
                </c:pt>
              </c:strCache>
            </c:strRef>
          </c:tx>
          <c:spPr>
            <a:solidFill>
              <a:schemeClr val="accent5">
                <a:lumMod val="60000"/>
              </a:schemeClr>
            </a:solidFill>
            <a:ln>
              <a:noFill/>
            </a:ln>
            <a:effectLst/>
          </c:spPr>
          <c:invertIfNegative val="0"/>
          <c:cat>
            <c:numRef>
              <c:f>'Outstanding Debt'!$B$3:$B$22</c:f>
              <c:numCache>
                <c:formatCode>General</c:formatCode>
                <c:ptCount val="20"/>
                <c:pt idx="0">
                  <c:v>2023</c:v>
                </c:pt>
                <c:pt idx="1">
                  <c:v>2024</c:v>
                </c:pt>
                <c:pt idx="2">
                  <c:v>2025</c:v>
                </c:pt>
                <c:pt idx="3">
                  <c:v>2026</c:v>
                </c:pt>
                <c:pt idx="4">
                  <c:v>2027</c:v>
                </c:pt>
                <c:pt idx="5">
                  <c:v>2028</c:v>
                </c:pt>
                <c:pt idx="6">
                  <c:v>2029</c:v>
                </c:pt>
                <c:pt idx="7">
                  <c:v>2030</c:v>
                </c:pt>
                <c:pt idx="8">
                  <c:v>2031</c:v>
                </c:pt>
                <c:pt idx="9">
                  <c:v>2032</c:v>
                </c:pt>
                <c:pt idx="10">
                  <c:v>2033</c:v>
                </c:pt>
                <c:pt idx="11">
                  <c:v>2034</c:v>
                </c:pt>
                <c:pt idx="12">
                  <c:v>2035</c:v>
                </c:pt>
                <c:pt idx="13">
                  <c:v>2036</c:v>
                </c:pt>
                <c:pt idx="14">
                  <c:v>2037</c:v>
                </c:pt>
                <c:pt idx="15">
                  <c:v>2038</c:v>
                </c:pt>
                <c:pt idx="16">
                  <c:v>2039</c:v>
                </c:pt>
                <c:pt idx="17">
                  <c:v>2040</c:v>
                </c:pt>
                <c:pt idx="18">
                  <c:v>2041</c:v>
                </c:pt>
                <c:pt idx="19">
                  <c:v>2042</c:v>
                </c:pt>
              </c:numCache>
            </c:numRef>
          </c:cat>
          <c:val>
            <c:numRef>
              <c:f>'Outstanding Debt'!$M$3:$M$22</c:f>
              <c:numCache>
                <c:formatCode>_(* #,##0_);_(* \(#,##0\);_(* "-"??_);_(@_)</c:formatCode>
                <c:ptCount val="20"/>
                <c:pt idx="0">
                  <c:v>469059.92</c:v>
                </c:pt>
                <c:pt idx="1">
                  <c:v>469059.92</c:v>
                </c:pt>
              </c:numCache>
            </c:numRef>
          </c:val>
          <c:extLst>
            <c:ext xmlns:c16="http://schemas.microsoft.com/office/drawing/2014/chart" uri="{C3380CC4-5D6E-409C-BE32-E72D297353CC}">
              <c16:uniqueId val="{0000000A-8545-416D-BB9A-C4B17F69CD96}"/>
            </c:ext>
          </c:extLst>
        </c:ser>
        <c:ser>
          <c:idx val="11"/>
          <c:order val="11"/>
          <c:tx>
            <c:strRef>
              <c:f>'Outstanding Debt'!$N$2</c:f>
              <c:strCache>
                <c:ptCount val="1"/>
                <c:pt idx="0">
                  <c:v>2022 Lease Bonds</c:v>
                </c:pt>
              </c:strCache>
            </c:strRef>
          </c:tx>
          <c:spPr>
            <a:solidFill>
              <a:schemeClr val="bg2"/>
            </a:solidFill>
            <a:ln>
              <a:noFill/>
            </a:ln>
            <a:effectLst/>
          </c:spPr>
          <c:invertIfNegative val="0"/>
          <c:cat>
            <c:numRef>
              <c:f>'Outstanding Debt'!$B$3:$B$22</c:f>
              <c:numCache>
                <c:formatCode>General</c:formatCode>
                <c:ptCount val="20"/>
                <c:pt idx="0">
                  <c:v>2023</c:v>
                </c:pt>
                <c:pt idx="1">
                  <c:v>2024</c:v>
                </c:pt>
                <c:pt idx="2">
                  <c:v>2025</c:v>
                </c:pt>
                <c:pt idx="3">
                  <c:v>2026</c:v>
                </c:pt>
                <c:pt idx="4">
                  <c:v>2027</c:v>
                </c:pt>
                <c:pt idx="5">
                  <c:v>2028</c:v>
                </c:pt>
                <c:pt idx="6">
                  <c:v>2029</c:v>
                </c:pt>
                <c:pt idx="7">
                  <c:v>2030</c:v>
                </c:pt>
                <c:pt idx="8">
                  <c:v>2031</c:v>
                </c:pt>
                <c:pt idx="9">
                  <c:v>2032</c:v>
                </c:pt>
                <c:pt idx="10">
                  <c:v>2033</c:v>
                </c:pt>
                <c:pt idx="11">
                  <c:v>2034</c:v>
                </c:pt>
                <c:pt idx="12">
                  <c:v>2035</c:v>
                </c:pt>
                <c:pt idx="13">
                  <c:v>2036</c:v>
                </c:pt>
                <c:pt idx="14">
                  <c:v>2037</c:v>
                </c:pt>
                <c:pt idx="15">
                  <c:v>2038</c:v>
                </c:pt>
                <c:pt idx="16">
                  <c:v>2039</c:v>
                </c:pt>
                <c:pt idx="17">
                  <c:v>2040</c:v>
                </c:pt>
                <c:pt idx="18">
                  <c:v>2041</c:v>
                </c:pt>
                <c:pt idx="19">
                  <c:v>2042</c:v>
                </c:pt>
              </c:numCache>
            </c:numRef>
          </c:cat>
          <c:val>
            <c:numRef>
              <c:f>'Outstanding Debt'!$N$3:$N$22</c:f>
              <c:numCache>
                <c:formatCode>_(* #,##0_);_(* \(#,##0\);_(* "-"??_);_(@_)</c:formatCode>
                <c:ptCount val="20"/>
                <c:pt idx="0">
                  <c:v>5904000</c:v>
                </c:pt>
                <c:pt idx="1">
                  <c:v>4800000</c:v>
                </c:pt>
                <c:pt idx="2">
                  <c:v>4804000</c:v>
                </c:pt>
                <c:pt idx="3">
                  <c:v>7197000</c:v>
                </c:pt>
                <c:pt idx="4">
                  <c:v>7867000</c:v>
                </c:pt>
                <c:pt idx="5">
                  <c:v>7870000</c:v>
                </c:pt>
                <c:pt idx="6">
                  <c:v>7868000</c:v>
                </c:pt>
                <c:pt idx="7">
                  <c:v>7866000</c:v>
                </c:pt>
                <c:pt idx="8">
                  <c:v>7870000</c:v>
                </c:pt>
                <c:pt idx="9">
                  <c:v>7870000</c:v>
                </c:pt>
                <c:pt idx="10">
                  <c:v>7872000</c:v>
                </c:pt>
                <c:pt idx="11">
                  <c:v>7864000</c:v>
                </c:pt>
                <c:pt idx="12">
                  <c:v>7871000</c:v>
                </c:pt>
                <c:pt idx="13">
                  <c:v>7867000</c:v>
                </c:pt>
                <c:pt idx="14">
                  <c:v>7866000</c:v>
                </c:pt>
                <c:pt idx="15">
                  <c:v>7867000</c:v>
                </c:pt>
                <c:pt idx="16">
                  <c:v>7870000</c:v>
                </c:pt>
                <c:pt idx="17">
                  <c:v>7867000</c:v>
                </c:pt>
                <c:pt idx="18">
                  <c:v>7868000</c:v>
                </c:pt>
              </c:numCache>
            </c:numRef>
          </c:val>
          <c:extLst>
            <c:ext xmlns:c16="http://schemas.microsoft.com/office/drawing/2014/chart" uri="{C3380CC4-5D6E-409C-BE32-E72D297353CC}">
              <c16:uniqueId val="{0000000B-8545-416D-BB9A-C4B17F69CD96}"/>
            </c:ext>
          </c:extLst>
        </c:ser>
        <c:ser>
          <c:idx val="12"/>
          <c:order val="12"/>
          <c:tx>
            <c:strRef>
              <c:f>'Outstanding Debt'!$O$2</c:f>
              <c:strCache>
                <c:ptCount val="1"/>
                <c:pt idx="0">
                  <c:v>2022 GO Bonds</c:v>
                </c:pt>
              </c:strCache>
            </c:strRef>
          </c:tx>
          <c:spPr>
            <a:solidFill>
              <a:schemeClr val="tx2">
                <a:lumMod val="60000"/>
                <a:lumOff val="40000"/>
              </a:schemeClr>
            </a:solidFill>
            <a:ln>
              <a:noFill/>
            </a:ln>
            <a:effectLst/>
          </c:spPr>
          <c:invertIfNegative val="0"/>
          <c:cat>
            <c:numRef>
              <c:f>'Outstanding Debt'!$B$3:$B$22</c:f>
              <c:numCache>
                <c:formatCode>General</c:formatCode>
                <c:ptCount val="20"/>
                <c:pt idx="0">
                  <c:v>2023</c:v>
                </c:pt>
                <c:pt idx="1">
                  <c:v>2024</c:v>
                </c:pt>
                <c:pt idx="2">
                  <c:v>2025</c:v>
                </c:pt>
                <c:pt idx="3">
                  <c:v>2026</c:v>
                </c:pt>
                <c:pt idx="4">
                  <c:v>2027</c:v>
                </c:pt>
                <c:pt idx="5">
                  <c:v>2028</c:v>
                </c:pt>
                <c:pt idx="6">
                  <c:v>2029</c:v>
                </c:pt>
                <c:pt idx="7">
                  <c:v>2030</c:v>
                </c:pt>
                <c:pt idx="8">
                  <c:v>2031</c:v>
                </c:pt>
                <c:pt idx="9">
                  <c:v>2032</c:v>
                </c:pt>
                <c:pt idx="10">
                  <c:v>2033</c:v>
                </c:pt>
                <c:pt idx="11">
                  <c:v>2034</c:v>
                </c:pt>
                <c:pt idx="12">
                  <c:v>2035</c:v>
                </c:pt>
                <c:pt idx="13">
                  <c:v>2036</c:v>
                </c:pt>
                <c:pt idx="14">
                  <c:v>2037</c:v>
                </c:pt>
                <c:pt idx="15">
                  <c:v>2038</c:v>
                </c:pt>
                <c:pt idx="16">
                  <c:v>2039</c:v>
                </c:pt>
                <c:pt idx="17">
                  <c:v>2040</c:v>
                </c:pt>
                <c:pt idx="18">
                  <c:v>2041</c:v>
                </c:pt>
                <c:pt idx="19">
                  <c:v>2042</c:v>
                </c:pt>
              </c:numCache>
            </c:numRef>
          </c:cat>
          <c:val>
            <c:numRef>
              <c:f>'Outstanding Debt'!$O$3:$O$22</c:f>
              <c:numCache>
                <c:formatCode>_(* #,##0_);_(* \(#,##0\);_(* "-"??_);_(@_)</c:formatCode>
                <c:ptCount val="20"/>
                <c:pt idx="0">
                  <c:v>2578324.31</c:v>
                </c:pt>
              </c:numCache>
            </c:numRef>
          </c:val>
          <c:extLst>
            <c:ext xmlns:c16="http://schemas.microsoft.com/office/drawing/2014/chart" uri="{C3380CC4-5D6E-409C-BE32-E72D297353CC}">
              <c16:uniqueId val="{0000000C-8545-416D-BB9A-C4B17F69CD96}"/>
            </c:ext>
          </c:extLst>
        </c:ser>
        <c:ser>
          <c:idx val="13"/>
          <c:order val="13"/>
          <c:tx>
            <c:strRef>
              <c:f>'Outstanding Debt'!$P$2</c:f>
              <c:strCache>
                <c:ptCount val="1"/>
                <c:pt idx="0">
                  <c:v>2023 GO</c:v>
                </c:pt>
              </c:strCache>
            </c:strRef>
          </c:tx>
          <c:spPr>
            <a:solidFill>
              <a:schemeClr val="accent2">
                <a:lumMod val="80000"/>
                <a:lumOff val="20000"/>
              </a:schemeClr>
            </a:solidFill>
            <a:ln>
              <a:noFill/>
            </a:ln>
            <a:effectLst/>
          </c:spPr>
          <c:invertIfNegative val="0"/>
          <c:cat>
            <c:numRef>
              <c:f>'Outstanding Debt'!$B$3:$B$22</c:f>
              <c:numCache>
                <c:formatCode>General</c:formatCode>
                <c:ptCount val="20"/>
                <c:pt idx="0">
                  <c:v>2023</c:v>
                </c:pt>
                <c:pt idx="1">
                  <c:v>2024</c:v>
                </c:pt>
                <c:pt idx="2">
                  <c:v>2025</c:v>
                </c:pt>
                <c:pt idx="3">
                  <c:v>2026</c:v>
                </c:pt>
                <c:pt idx="4">
                  <c:v>2027</c:v>
                </c:pt>
                <c:pt idx="5">
                  <c:v>2028</c:v>
                </c:pt>
                <c:pt idx="6">
                  <c:v>2029</c:v>
                </c:pt>
                <c:pt idx="7">
                  <c:v>2030</c:v>
                </c:pt>
                <c:pt idx="8">
                  <c:v>2031</c:v>
                </c:pt>
                <c:pt idx="9">
                  <c:v>2032</c:v>
                </c:pt>
                <c:pt idx="10">
                  <c:v>2033</c:v>
                </c:pt>
                <c:pt idx="11">
                  <c:v>2034</c:v>
                </c:pt>
                <c:pt idx="12">
                  <c:v>2035</c:v>
                </c:pt>
                <c:pt idx="13">
                  <c:v>2036</c:v>
                </c:pt>
                <c:pt idx="14">
                  <c:v>2037</c:v>
                </c:pt>
                <c:pt idx="15">
                  <c:v>2038</c:v>
                </c:pt>
                <c:pt idx="16">
                  <c:v>2039</c:v>
                </c:pt>
                <c:pt idx="17">
                  <c:v>2040</c:v>
                </c:pt>
                <c:pt idx="18">
                  <c:v>2041</c:v>
                </c:pt>
                <c:pt idx="19">
                  <c:v>2042</c:v>
                </c:pt>
              </c:numCache>
            </c:numRef>
          </c:cat>
          <c:val>
            <c:numRef>
              <c:f>'Outstanding Debt'!$P$3:$P$22</c:f>
              <c:numCache>
                <c:formatCode>_(* #,##0_);_(* \(#,##0\);_(* "-"??_);_(@_)</c:formatCode>
                <c:ptCount val="20"/>
                <c:pt idx="1">
                  <c:v>1297369.44</c:v>
                </c:pt>
                <c:pt idx="2">
                  <c:v>2237225</c:v>
                </c:pt>
              </c:numCache>
            </c:numRef>
          </c:val>
          <c:extLst>
            <c:ext xmlns:c16="http://schemas.microsoft.com/office/drawing/2014/chart" uri="{C3380CC4-5D6E-409C-BE32-E72D297353CC}">
              <c16:uniqueId val="{0000000D-8545-416D-BB9A-C4B17F69CD96}"/>
            </c:ext>
          </c:extLst>
        </c:ser>
        <c:ser>
          <c:idx val="14"/>
          <c:order val="14"/>
          <c:tx>
            <c:strRef>
              <c:f>'Outstanding Debt'!$Q$2</c:f>
              <c:strCache>
                <c:ptCount val="1"/>
                <c:pt idx="0">
                  <c:v>2023 Lease</c:v>
                </c:pt>
              </c:strCache>
            </c:strRef>
          </c:tx>
          <c:spPr>
            <a:solidFill>
              <a:schemeClr val="bg2">
                <a:lumMod val="25000"/>
                <a:lumOff val="75000"/>
              </a:schemeClr>
            </a:solidFill>
            <a:ln>
              <a:noFill/>
            </a:ln>
            <a:effectLst/>
          </c:spPr>
          <c:invertIfNegative val="0"/>
          <c:cat>
            <c:numRef>
              <c:f>'Outstanding Debt'!$B$3:$B$22</c:f>
              <c:numCache>
                <c:formatCode>General</c:formatCode>
                <c:ptCount val="20"/>
                <c:pt idx="0">
                  <c:v>2023</c:v>
                </c:pt>
                <c:pt idx="1">
                  <c:v>2024</c:v>
                </c:pt>
                <c:pt idx="2">
                  <c:v>2025</c:v>
                </c:pt>
                <c:pt idx="3">
                  <c:v>2026</c:v>
                </c:pt>
                <c:pt idx="4">
                  <c:v>2027</c:v>
                </c:pt>
                <c:pt idx="5">
                  <c:v>2028</c:v>
                </c:pt>
                <c:pt idx="6">
                  <c:v>2029</c:v>
                </c:pt>
                <c:pt idx="7">
                  <c:v>2030</c:v>
                </c:pt>
                <c:pt idx="8">
                  <c:v>2031</c:v>
                </c:pt>
                <c:pt idx="9">
                  <c:v>2032</c:v>
                </c:pt>
                <c:pt idx="10">
                  <c:v>2033</c:v>
                </c:pt>
                <c:pt idx="11">
                  <c:v>2034</c:v>
                </c:pt>
                <c:pt idx="12">
                  <c:v>2035</c:v>
                </c:pt>
                <c:pt idx="13">
                  <c:v>2036</c:v>
                </c:pt>
                <c:pt idx="14">
                  <c:v>2037</c:v>
                </c:pt>
                <c:pt idx="15">
                  <c:v>2038</c:v>
                </c:pt>
                <c:pt idx="16">
                  <c:v>2039</c:v>
                </c:pt>
                <c:pt idx="17">
                  <c:v>2040</c:v>
                </c:pt>
                <c:pt idx="18">
                  <c:v>2041</c:v>
                </c:pt>
                <c:pt idx="19">
                  <c:v>2042</c:v>
                </c:pt>
              </c:numCache>
            </c:numRef>
          </c:cat>
          <c:val>
            <c:numRef>
              <c:f>'Outstanding Debt'!$Q$3:$Q$22</c:f>
              <c:numCache>
                <c:formatCode>_(* #,##0_);_(* \(#,##0\);_(* "-"??_);_(@_)</c:formatCode>
                <c:ptCount val="20"/>
                <c:pt idx="1">
                  <c:v>2000000</c:v>
                </c:pt>
                <c:pt idx="2">
                  <c:v>1573000</c:v>
                </c:pt>
                <c:pt idx="3">
                  <c:v>266000</c:v>
                </c:pt>
                <c:pt idx="4">
                  <c:v>261000</c:v>
                </c:pt>
                <c:pt idx="5">
                  <c:v>266000</c:v>
                </c:pt>
                <c:pt idx="6">
                  <c:v>261000</c:v>
                </c:pt>
                <c:pt idx="7">
                  <c:v>265000</c:v>
                </c:pt>
                <c:pt idx="8">
                  <c:v>260000</c:v>
                </c:pt>
                <c:pt idx="9">
                  <c:v>262000</c:v>
                </c:pt>
                <c:pt idx="10">
                  <c:v>264000</c:v>
                </c:pt>
                <c:pt idx="11">
                  <c:v>265000</c:v>
                </c:pt>
                <c:pt idx="12">
                  <c:v>266000</c:v>
                </c:pt>
                <c:pt idx="13">
                  <c:v>261000</c:v>
                </c:pt>
                <c:pt idx="14">
                  <c:v>265000</c:v>
                </c:pt>
                <c:pt idx="15">
                  <c:v>264000</c:v>
                </c:pt>
                <c:pt idx="16">
                  <c:v>264000</c:v>
                </c:pt>
                <c:pt idx="17">
                  <c:v>264000</c:v>
                </c:pt>
                <c:pt idx="18">
                  <c:v>264000</c:v>
                </c:pt>
                <c:pt idx="19">
                  <c:v>264000</c:v>
                </c:pt>
              </c:numCache>
            </c:numRef>
          </c:val>
          <c:extLst>
            <c:ext xmlns:c16="http://schemas.microsoft.com/office/drawing/2014/chart" uri="{C3380CC4-5D6E-409C-BE32-E72D297353CC}">
              <c16:uniqueId val="{0000000E-8545-416D-BB9A-C4B17F69CD96}"/>
            </c:ext>
          </c:extLst>
        </c:ser>
        <c:dLbls>
          <c:showLegendKey val="0"/>
          <c:showVal val="0"/>
          <c:showCatName val="0"/>
          <c:showSerName val="0"/>
          <c:showPercent val="0"/>
          <c:showBubbleSize val="0"/>
        </c:dLbls>
        <c:gapWidth val="25"/>
        <c:overlap val="100"/>
        <c:axId val="494411752"/>
        <c:axId val="494412080"/>
      </c:barChart>
      <c:lineChart>
        <c:grouping val="standard"/>
        <c:varyColors val="0"/>
        <c:ser>
          <c:idx val="15"/>
          <c:order val="15"/>
          <c:tx>
            <c:strRef>
              <c:f>'Outstanding Debt'!$S$2</c:f>
              <c:strCache>
                <c:ptCount val="1"/>
                <c:pt idx="0">
                  <c:v>Projected Debt Service Tax Rate</c:v>
                </c:pt>
              </c:strCache>
            </c:strRef>
          </c:tx>
          <c:spPr>
            <a:ln w="28575" cap="rnd">
              <a:solidFill>
                <a:schemeClr val="accent4">
                  <a:lumMod val="80000"/>
                  <a:lumOff val="20000"/>
                </a:schemeClr>
              </a:solidFill>
              <a:round/>
            </a:ln>
            <a:effectLst/>
          </c:spPr>
          <c:marker>
            <c:symbol val="none"/>
          </c:marker>
          <c:val>
            <c:numRef>
              <c:f>'Outstanding Debt'!$S$3:$S$22</c:f>
              <c:numCache>
                <c:formatCode>_(* #,##0.0000_);_(* \(#,##0.0000\);_(* "-"??_);_(@_)</c:formatCode>
                <c:ptCount val="20"/>
                <c:pt idx="0">
                  <c:v>1.1790000361288839</c:v>
                </c:pt>
                <c:pt idx="1">
                  <c:v>1.1790000361288839</c:v>
                </c:pt>
                <c:pt idx="2">
                  <c:v>1.0987256306141313</c:v>
                </c:pt>
                <c:pt idx="3">
                  <c:v>1.0135786612563111</c:v>
                </c:pt>
                <c:pt idx="4">
                  <c:v>0.99064529021421122</c:v>
                </c:pt>
                <c:pt idx="5">
                  <c:v>0.81489364367206341</c:v>
                </c:pt>
                <c:pt idx="6">
                  <c:v>0.79097364160144046</c:v>
                </c:pt>
                <c:pt idx="7">
                  <c:v>0.76809487621024564</c:v>
                </c:pt>
                <c:pt idx="8">
                  <c:v>0.76470435979685869</c:v>
                </c:pt>
                <c:pt idx="9">
                  <c:v>0.68755828521651152</c:v>
                </c:pt>
                <c:pt idx="10">
                  <c:v>0.63410906682054247</c:v>
                </c:pt>
                <c:pt idx="11">
                  <c:v>0.60411772666120622</c:v>
                </c:pt>
                <c:pt idx="12">
                  <c:v>0.57539882206617665</c:v>
                </c:pt>
                <c:pt idx="13">
                  <c:v>0.45546086757138732</c:v>
                </c:pt>
                <c:pt idx="14">
                  <c:v>0.37329708967530822</c:v>
                </c:pt>
                <c:pt idx="15">
                  <c:v>0.37879841194156999</c:v>
                </c:pt>
                <c:pt idx="16">
                  <c:v>0.37498763953853037</c:v>
                </c:pt>
                <c:pt idx="17">
                  <c:v>0.37265473089152518</c:v>
                </c:pt>
                <c:pt idx="18">
                  <c:v>0.26789222359729753</c:v>
                </c:pt>
                <c:pt idx="19">
                  <c:v>2.8398060690362531E-4</c:v>
                </c:pt>
              </c:numCache>
            </c:numRef>
          </c:val>
          <c:smooth val="0"/>
          <c:extLst>
            <c:ext xmlns:c16="http://schemas.microsoft.com/office/drawing/2014/chart" uri="{C3380CC4-5D6E-409C-BE32-E72D297353CC}">
              <c16:uniqueId val="{0000000F-8545-416D-BB9A-C4B17F69CD96}"/>
            </c:ext>
          </c:extLst>
        </c:ser>
        <c:dLbls>
          <c:showLegendKey val="0"/>
          <c:showVal val="0"/>
          <c:showCatName val="0"/>
          <c:showSerName val="0"/>
          <c:showPercent val="0"/>
          <c:showBubbleSize val="0"/>
        </c:dLbls>
        <c:marker val="1"/>
        <c:smooth val="0"/>
        <c:axId val="496099600"/>
        <c:axId val="496098616"/>
      </c:lineChart>
      <c:catAx>
        <c:axId val="494411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94412080"/>
        <c:crosses val="autoZero"/>
        <c:auto val="1"/>
        <c:lblAlgn val="ctr"/>
        <c:lblOffset val="100"/>
        <c:noMultiLvlLbl val="0"/>
      </c:catAx>
      <c:valAx>
        <c:axId val="494412080"/>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94411752"/>
        <c:crosses val="autoZero"/>
        <c:crossBetween val="between"/>
      </c:valAx>
      <c:valAx>
        <c:axId val="496098616"/>
        <c:scaling>
          <c:orientation val="minMax"/>
        </c:scaling>
        <c:delete val="0"/>
        <c:axPos val="r"/>
        <c:numFmt formatCode="_(* #,##0.0000_);_(* \(#,##0.0000\);_(* &quot;-&quot;??_);_(@_)"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96099600"/>
        <c:crosses val="max"/>
        <c:crossBetween val="between"/>
      </c:valAx>
      <c:catAx>
        <c:axId val="496099600"/>
        <c:scaling>
          <c:orientation val="minMax"/>
        </c:scaling>
        <c:delete val="1"/>
        <c:axPos val="b"/>
        <c:majorTickMark val="out"/>
        <c:minorTickMark val="none"/>
        <c:tickLblPos val="nextTo"/>
        <c:crossAx val="496098616"/>
        <c:crosses val="autoZero"/>
        <c:auto val="1"/>
        <c:lblAlgn val="ctr"/>
        <c:lblOffset val="100"/>
        <c:noMultiLvlLbl val="0"/>
      </c:catAx>
      <c:spPr>
        <a:noFill/>
        <a:ln>
          <a:noFill/>
        </a:ln>
        <a:effectLst/>
      </c:spPr>
    </c:plotArea>
    <c:legend>
      <c:legendPos val="b"/>
      <c:layout>
        <c:manualLayout>
          <c:xMode val="edge"/>
          <c:yMode val="edge"/>
          <c:x val="9.2074151647696362E-2"/>
          <c:y val="0.82074824661845569"/>
          <c:w val="0.8658743627197405"/>
          <c:h val="0.1653780041355425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'2024 Bonds'!$C$3</c:f>
              <c:strCache>
                <c:ptCount val="1"/>
                <c:pt idx="0">
                  <c:v>Outstanding Debt</c:v>
                </c:pt>
              </c:strCache>
            </c:strRef>
          </c:tx>
          <c:spPr>
            <a:solidFill>
              <a:schemeClr val="bg1">
                <a:lumMod val="75000"/>
              </a:schemeClr>
            </a:solidFill>
            <a:ln>
              <a:noFill/>
            </a:ln>
            <a:effectLst/>
          </c:spPr>
          <c:invertIfNegative val="0"/>
          <c:cat>
            <c:numRef>
              <c:f>'2024 Bonds'!$B$4:$B$23</c:f>
              <c:numCache>
                <c:formatCode>General</c:formatCode>
                <c:ptCount val="20"/>
                <c:pt idx="0">
                  <c:v>2023</c:v>
                </c:pt>
                <c:pt idx="1">
                  <c:v>2024</c:v>
                </c:pt>
                <c:pt idx="2">
                  <c:v>2025</c:v>
                </c:pt>
                <c:pt idx="3">
                  <c:v>2026</c:v>
                </c:pt>
                <c:pt idx="4">
                  <c:v>2027</c:v>
                </c:pt>
                <c:pt idx="5">
                  <c:v>2028</c:v>
                </c:pt>
                <c:pt idx="6">
                  <c:v>2029</c:v>
                </c:pt>
                <c:pt idx="7">
                  <c:v>2030</c:v>
                </c:pt>
                <c:pt idx="8">
                  <c:v>2031</c:v>
                </c:pt>
                <c:pt idx="9">
                  <c:v>2032</c:v>
                </c:pt>
                <c:pt idx="10">
                  <c:v>2033</c:v>
                </c:pt>
                <c:pt idx="11">
                  <c:v>2034</c:v>
                </c:pt>
                <c:pt idx="12">
                  <c:v>2035</c:v>
                </c:pt>
                <c:pt idx="13">
                  <c:v>2036</c:v>
                </c:pt>
                <c:pt idx="14">
                  <c:v>2037</c:v>
                </c:pt>
                <c:pt idx="15">
                  <c:v>2038</c:v>
                </c:pt>
                <c:pt idx="16">
                  <c:v>2039</c:v>
                </c:pt>
                <c:pt idx="17">
                  <c:v>2040</c:v>
                </c:pt>
                <c:pt idx="18">
                  <c:v>2041</c:v>
                </c:pt>
                <c:pt idx="19">
                  <c:v>2042</c:v>
                </c:pt>
              </c:numCache>
            </c:numRef>
          </c:cat>
          <c:val>
            <c:numRef>
              <c:f>'2024 Bonds'!$C$4:$C$23</c:f>
              <c:numCache>
                <c:formatCode>_(* #,##0_);_(* \(#,##0\);_(* "-"??_);_(@_)</c:formatCode>
                <c:ptCount val="20"/>
                <c:pt idx="0">
                  <c:v>18708573.579999998</c:v>
                </c:pt>
                <c:pt idx="1">
                  <c:v>19502405.510000002</c:v>
                </c:pt>
                <c:pt idx="2">
                  <c:v>19626475</c:v>
                </c:pt>
                <c:pt idx="3">
                  <c:v>18914550</c:v>
                </c:pt>
                <c:pt idx="4">
                  <c:v>19141000</c:v>
                </c:pt>
                <c:pt idx="5">
                  <c:v>19096000</c:v>
                </c:pt>
                <c:pt idx="6">
                  <c:v>19097000</c:v>
                </c:pt>
                <c:pt idx="7">
                  <c:v>19102000</c:v>
                </c:pt>
                <c:pt idx="8">
                  <c:v>19091000</c:v>
                </c:pt>
                <c:pt idx="9">
                  <c:v>18948000</c:v>
                </c:pt>
                <c:pt idx="10">
                  <c:v>16089000</c:v>
                </c:pt>
                <c:pt idx="11">
                  <c:v>15308000</c:v>
                </c:pt>
                <c:pt idx="12">
                  <c:v>15322000</c:v>
                </c:pt>
                <c:pt idx="13">
                  <c:v>13883000</c:v>
                </c:pt>
                <c:pt idx="14">
                  <c:v>9579000</c:v>
                </c:pt>
                <c:pt idx="15">
                  <c:v>9575000</c:v>
                </c:pt>
                <c:pt idx="16">
                  <c:v>9578000</c:v>
                </c:pt>
                <c:pt idx="17">
                  <c:v>9578000</c:v>
                </c:pt>
                <c:pt idx="18">
                  <c:v>8132000</c:v>
                </c:pt>
                <c:pt idx="19">
                  <c:v>264000</c:v>
                </c:pt>
              </c:numCache>
            </c:numRef>
          </c:val>
          <c:extLst>
            <c:ext xmlns:c16="http://schemas.microsoft.com/office/drawing/2014/chart" uri="{C3380CC4-5D6E-409C-BE32-E72D297353CC}">
              <c16:uniqueId val="{00000000-8817-4D45-B9C2-35CC07F47281}"/>
            </c:ext>
          </c:extLst>
        </c:ser>
        <c:ser>
          <c:idx val="3"/>
          <c:order val="1"/>
          <c:tx>
            <c:strRef>
              <c:f>'2024 Bonds'!$D$3</c:f>
              <c:strCache>
                <c:ptCount val="1"/>
                <c:pt idx="0">
                  <c:v>Maintenance Project Bonds - $6.105MM</c:v>
                </c:pt>
              </c:strCache>
            </c:strRef>
          </c:tx>
          <c:spPr>
            <a:solidFill>
              <a:schemeClr val="accent5"/>
            </a:solidFill>
            <a:ln>
              <a:noFill/>
            </a:ln>
            <a:effectLst/>
          </c:spPr>
          <c:invertIfNegative val="0"/>
          <c:cat>
            <c:numRef>
              <c:f>'2024 Bonds'!$B$4:$B$23</c:f>
              <c:numCache>
                <c:formatCode>General</c:formatCode>
                <c:ptCount val="20"/>
                <c:pt idx="0">
                  <c:v>2023</c:v>
                </c:pt>
                <c:pt idx="1">
                  <c:v>2024</c:v>
                </c:pt>
                <c:pt idx="2">
                  <c:v>2025</c:v>
                </c:pt>
                <c:pt idx="3">
                  <c:v>2026</c:v>
                </c:pt>
                <c:pt idx="4">
                  <c:v>2027</c:v>
                </c:pt>
                <c:pt idx="5">
                  <c:v>2028</c:v>
                </c:pt>
                <c:pt idx="6">
                  <c:v>2029</c:v>
                </c:pt>
                <c:pt idx="7">
                  <c:v>2030</c:v>
                </c:pt>
                <c:pt idx="8">
                  <c:v>2031</c:v>
                </c:pt>
                <c:pt idx="9">
                  <c:v>2032</c:v>
                </c:pt>
                <c:pt idx="10">
                  <c:v>2033</c:v>
                </c:pt>
                <c:pt idx="11">
                  <c:v>2034</c:v>
                </c:pt>
                <c:pt idx="12">
                  <c:v>2035</c:v>
                </c:pt>
                <c:pt idx="13">
                  <c:v>2036</c:v>
                </c:pt>
                <c:pt idx="14">
                  <c:v>2037</c:v>
                </c:pt>
                <c:pt idx="15">
                  <c:v>2038</c:v>
                </c:pt>
                <c:pt idx="16">
                  <c:v>2039</c:v>
                </c:pt>
                <c:pt idx="17">
                  <c:v>2040</c:v>
                </c:pt>
                <c:pt idx="18">
                  <c:v>2041</c:v>
                </c:pt>
                <c:pt idx="19">
                  <c:v>2042</c:v>
                </c:pt>
              </c:numCache>
            </c:numRef>
          </c:cat>
          <c:val>
            <c:numRef>
              <c:f>'2024 Bonds'!$D$4:$D$23</c:f>
              <c:numCache>
                <c:formatCode>_(* #,##0_);_(* \(#,##0\);_(* "-"??_);_(@_)</c:formatCode>
                <c:ptCount val="20"/>
                <c:pt idx="3">
                  <c:v>900000</c:v>
                </c:pt>
                <c:pt idx="4">
                  <c:v>780000</c:v>
                </c:pt>
                <c:pt idx="5">
                  <c:v>780000</c:v>
                </c:pt>
                <c:pt idx="6">
                  <c:v>780000</c:v>
                </c:pt>
                <c:pt idx="7">
                  <c:v>780000</c:v>
                </c:pt>
                <c:pt idx="8">
                  <c:v>780000</c:v>
                </c:pt>
                <c:pt idx="9">
                  <c:v>780000</c:v>
                </c:pt>
                <c:pt idx="10">
                  <c:v>780000</c:v>
                </c:pt>
                <c:pt idx="11">
                  <c:v>780000</c:v>
                </c:pt>
                <c:pt idx="12">
                  <c:v>780000</c:v>
                </c:pt>
              </c:numCache>
            </c:numRef>
          </c:val>
          <c:extLst>
            <c:ext xmlns:c16="http://schemas.microsoft.com/office/drawing/2014/chart" uri="{C3380CC4-5D6E-409C-BE32-E72D297353CC}">
              <c16:uniqueId val="{00000001-8817-4D45-B9C2-35CC07F47281}"/>
            </c:ext>
          </c:extLst>
        </c:ser>
        <c:ser>
          <c:idx val="7"/>
          <c:order val="2"/>
          <c:tx>
            <c:strRef>
              <c:f>'2024 Bonds'!$E$3</c:f>
              <c:strCache>
                <c:ptCount val="1"/>
                <c:pt idx="0">
                  <c:v>Bus Project Bonds - $6.105MM</c:v>
                </c:pt>
              </c:strCache>
            </c:strRef>
          </c:tx>
          <c:spPr>
            <a:solidFill>
              <a:schemeClr val="bg2"/>
            </a:solidFill>
            <a:ln>
              <a:noFill/>
            </a:ln>
            <a:effectLst/>
          </c:spPr>
          <c:invertIfNegative val="0"/>
          <c:val>
            <c:numRef>
              <c:f>'2024 Bonds'!$E$4:$E$23</c:f>
              <c:numCache>
                <c:formatCode>_(* #,##0_);_(* \(#,##0\);_(* "-"??_);_(@_)</c:formatCode>
                <c:ptCount val="20"/>
                <c:pt idx="3">
                  <c:v>900000</c:v>
                </c:pt>
                <c:pt idx="4">
                  <c:v>780000</c:v>
                </c:pt>
                <c:pt idx="5">
                  <c:v>780000</c:v>
                </c:pt>
                <c:pt idx="6">
                  <c:v>780000</c:v>
                </c:pt>
                <c:pt idx="7">
                  <c:v>780000</c:v>
                </c:pt>
                <c:pt idx="8">
                  <c:v>780000</c:v>
                </c:pt>
                <c:pt idx="9">
                  <c:v>780000</c:v>
                </c:pt>
                <c:pt idx="10">
                  <c:v>780000</c:v>
                </c:pt>
                <c:pt idx="11">
                  <c:v>780000</c:v>
                </c:pt>
                <c:pt idx="12">
                  <c:v>780000</c:v>
                </c:pt>
              </c:numCache>
            </c:numRef>
          </c:val>
          <c:extLst>
            <c:ext xmlns:c16="http://schemas.microsoft.com/office/drawing/2014/chart" uri="{C3380CC4-5D6E-409C-BE32-E72D297353CC}">
              <c16:uniqueId val="{00000002-8817-4D45-B9C2-35CC07F47281}"/>
            </c:ext>
          </c:extLst>
        </c:ser>
        <c:dLbls>
          <c:showLegendKey val="0"/>
          <c:showVal val="0"/>
          <c:showCatName val="0"/>
          <c:showSerName val="0"/>
          <c:showPercent val="0"/>
          <c:showBubbleSize val="0"/>
        </c:dLbls>
        <c:gapWidth val="50"/>
        <c:overlap val="100"/>
        <c:axId val="577570832"/>
        <c:axId val="577570176"/>
      </c:barChart>
      <c:lineChart>
        <c:grouping val="standard"/>
        <c:varyColors val="0"/>
        <c:ser>
          <c:idx val="1"/>
          <c:order val="3"/>
          <c:tx>
            <c:strRef>
              <c:f>'2024 Bonds'!$F$3</c:f>
              <c:strCache>
                <c:ptCount val="1"/>
                <c:pt idx="0">
                  <c:v>Projected Debt Service Tax Rate</c:v>
                </c:pt>
              </c:strCache>
            </c:strRef>
          </c:tx>
          <c:spPr>
            <a:ln w="28575" cap="rnd">
              <a:solidFill>
                <a:schemeClr val="tx2"/>
              </a:solidFill>
              <a:round/>
            </a:ln>
            <a:effectLst/>
          </c:spPr>
          <c:marker>
            <c:symbol val="none"/>
          </c:marker>
          <c:val>
            <c:numRef>
              <c:f>'2024 Bonds'!$F$4:$F$23</c:f>
              <c:numCache>
                <c:formatCode>0.00000</c:formatCode>
                <c:ptCount val="20"/>
                <c:pt idx="0">
                  <c:v>1.1790000361288839</c:v>
                </c:pt>
                <c:pt idx="1">
                  <c:v>1.1790000361288839</c:v>
                </c:pt>
                <c:pt idx="2">
                  <c:v>1.0987256306141313</c:v>
                </c:pt>
                <c:pt idx="3">
                  <c:v>1.098671775644279</c:v>
                </c:pt>
                <c:pt idx="4">
                  <c:v>0.9655784681320676</c:v>
                </c:pt>
                <c:pt idx="5">
                  <c:v>0.8799531649158856</c:v>
                </c:pt>
                <c:pt idx="6">
                  <c:v>0.85602603861383919</c:v>
                </c:pt>
                <c:pt idx="7">
                  <c:v>0.84088428226247569</c:v>
                </c:pt>
                <c:pt idx="8">
                  <c:v>0.83911843228997129</c:v>
                </c:pt>
                <c:pt idx="9">
                  <c:v>0.81020704129502796</c:v>
                </c:pt>
                <c:pt idx="10">
                  <c:v>0.70109913859560802</c:v>
                </c:pt>
                <c:pt idx="11">
                  <c:v>0.66563041249581723</c:v>
                </c:pt>
                <c:pt idx="12">
                  <c:v>0.62693324157095998</c:v>
                </c:pt>
                <c:pt idx="13">
                  <c:v>0.45325899680127191</c:v>
                </c:pt>
                <c:pt idx="14">
                  <c:v>0.37304563736379642</c:v>
                </c:pt>
                <c:pt idx="15">
                  <c:v>0.37880572933687856</c:v>
                </c:pt>
                <c:pt idx="16">
                  <c:v>0.37498763953853037</c:v>
                </c:pt>
                <c:pt idx="17">
                  <c:v>0.37265473089152518</c:v>
                </c:pt>
                <c:pt idx="18">
                  <c:v>0.26789222359729753</c:v>
                </c:pt>
                <c:pt idx="19">
                  <c:v>1.912396999670623E-3</c:v>
                </c:pt>
              </c:numCache>
            </c:numRef>
          </c:val>
          <c:smooth val="0"/>
          <c:extLst>
            <c:ext xmlns:c16="http://schemas.microsoft.com/office/drawing/2014/chart" uri="{C3380CC4-5D6E-409C-BE32-E72D297353CC}">
              <c16:uniqueId val="{00000003-8817-4D45-B9C2-35CC07F47281}"/>
            </c:ext>
          </c:extLst>
        </c:ser>
        <c:dLbls>
          <c:showLegendKey val="0"/>
          <c:showVal val="0"/>
          <c:showCatName val="0"/>
          <c:showSerName val="0"/>
          <c:showPercent val="0"/>
          <c:showBubbleSize val="0"/>
        </c:dLbls>
        <c:marker val="1"/>
        <c:smooth val="0"/>
        <c:axId val="577573456"/>
        <c:axId val="577572800"/>
      </c:lineChart>
      <c:catAx>
        <c:axId val="577570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77570176"/>
        <c:crosses val="autoZero"/>
        <c:auto val="1"/>
        <c:lblAlgn val="ctr"/>
        <c:lblOffset val="100"/>
        <c:noMultiLvlLbl val="0"/>
      </c:catAx>
      <c:valAx>
        <c:axId val="577570176"/>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77570832"/>
        <c:crosses val="autoZero"/>
        <c:crossBetween val="between"/>
      </c:valAx>
      <c:valAx>
        <c:axId val="577572800"/>
        <c:scaling>
          <c:orientation val="minMax"/>
        </c:scaling>
        <c:delete val="0"/>
        <c:axPos val="r"/>
        <c:numFmt formatCode="0.00000"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77573456"/>
        <c:crosses val="max"/>
        <c:crossBetween val="between"/>
      </c:valAx>
      <c:catAx>
        <c:axId val="577573456"/>
        <c:scaling>
          <c:orientation val="minMax"/>
        </c:scaling>
        <c:delete val="1"/>
        <c:axPos val="b"/>
        <c:majorTickMark val="out"/>
        <c:minorTickMark val="none"/>
        <c:tickLblPos val="nextTo"/>
        <c:crossAx val="577572800"/>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EC62644A-28F9-4D70-B75C-FFFBD5E6B047}" type="datetimeFigureOut">
              <a:rPr lang="en-US" smtClean="0"/>
              <a:t>6/16/2023</a:t>
            </a:fld>
            <a:endParaRPr lang="en-US" dirty="0"/>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6B8BCD52-B771-431D-9466-DB594ED63C1C}" type="slidenum">
              <a:rPr lang="en-US" smtClean="0"/>
              <a:t>‹#›</a:t>
            </a:fld>
            <a:endParaRPr lang="en-US" dirty="0"/>
          </a:p>
        </p:txBody>
      </p:sp>
    </p:spTree>
    <p:extLst>
      <p:ext uri="{BB962C8B-B14F-4D97-AF65-F5344CB8AC3E}">
        <p14:creationId xmlns:p14="http://schemas.microsoft.com/office/powerpoint/2010/main" val="3951979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9.xml"/><Relationship Id="rId4" Type="http://schemas.openxmlformats.org/officeDocument/2006/relationships/image" Target="../media/image4.png"/></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0.xml"/><Relationship Id="rId4" Type="http://schemas.openxmlformats.org/officeDocument/2006/relationships/image" Target="../media/image4.png"/></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7.xml"/><Relationship Id="rId4" Type="http://schemas.openxmlformats.org/officeDocument/2006/relationships/image" Target="../media/image4.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8.xml"/><Relationship Id="rId4" Type="http://schemas.openxmlformats.org/officeDocument/2006/relationships/image" Target="../media/image4.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vided Page Basic">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8CEE874-EF34-934C-8E87-B3878E7EA44A}"/>
              </a:ext>
            </a:extLst>
          </p:cNvPr>
          <p:cNvSpPr/>
          <p:nvPr userDrawn="1"/>
        </p:nvSpPr>
        <p:spPr>
          <a:xfrm>
            <a:off x="4375617" y="620053"/>
            <a:ext cx="4768385" cy="3266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2" dirty="0"/>
          </a:p>
        </p:txBody>
      </p:sp>
      <p:sp>
        <p:nvSpPr>
          <p:cNvPr id="2" name="Title 1">
            <a:extLst>
              <a:ext uri="{FF2B5EF4-FFF2-40B4-BE49-F238E27FC236}">
                <a16:creationId xmlns:a16="http://schemas.microsoft.com/office/drawing/2014/main" id="{BE837697-CAD2-574D-BDAD-A329FDD19A51}"/>
              </a:ext>
            </a:extLst>
          </p:cNvPr>
          <p:cNvSpPr>
            <a:spLocks noGrp="1"/>
          </p:cNvSpPr>
          <p:nvPr>
            <p:ph type="ctrTitle"/>
          </p:nvPr>
        </p:nvSpPr>
        <p:spPr>
          <a:xfrm>
            <a:off x="4738255" y="829184"/>
            <a:ext cx="3998336" cy="477837"/>
          </a:xfrm>
          <a:prstGeom prst="rect">
            <a:avLst/>
          </a:prstGeom>
        </p:spPr>
        <p:txBody>
          <a:bodyPr lIns="0" anchor="b" anchorCtr="0"/>
          <a:lstStyle>
            <a:lvl1pPr algn="l">
              <a:defRPr sz="1632" b="1">
                <a:solidFill>
                  <a:schemeClr val="accent1"/>
                </a:solidFill>
                <a:latin typeface="Meta Offc" panose="020B0504030101020102" pitchFamily="34" charset="0"/>
              </a:defRPr>
            </a:lvl1pPr>
          </a:lstStyle>
          <a:p>
            <a:r>
              <a:rPr lang="en-GB" dirty="0"/>
              <a:t>Click to edit Master title style</a:t>
            </a:r>
            <a:endParaRPr lang="en-US" dirty="0"/>
          </a:p>
        </p:txBody>
      </p:sp>
      <p:sp>
        <p:nvSpPr>
          <p:cNvPr id="4" name="Date Placeholder 3">
            <a:extLst>
              <a:ext uri="{FF2B5EF4-FFF2-40B4-BE49-F238E27FC236}">
                <a16:creationId xmlns:a16="http://schemas.microsoft.com/office/drawing/2014/main" id="{E4085977-ED8A-3A41-BA09-AC526B9A5165}"/>
              </a:ext>
            </a:extLst>
          </p:cNvPr>
          <p:cNvSpPr>
            <a:spLocks noGrp="1"/>
          </p:cNvSpPr>
          <p:nvPr>
            <p:ph type="dt" sz="half" idx="10"/>
          </p:nvPr>
        </p:nvSpPr>
        <p:spPr>
          <a:xfrm>
            <a:off x="628652" y="6356356"/>
            <a:ext cx="2057400" cy="365125"/>
          </a:xfrm>
          <a:prstGeom prst="rect">
            <a:avLst/>
          </a:prstGeom>
        </p:spPr>
        <p:txBody>
          <a:bodyPr/>
          <a:lstStyle>
            <a:lvl1pPr>
              <a:defRPr>
                <a:latin typeface="Meta Offc" panose="020B0504030101020102" pitchFamily="34" charset="0"/>
                <a:cs typeface="Meta Offc" panose="020B0504030101020102" pitchFamily="34" charset="0"/>
              </a:defRPr>
            </a:lvl1pPr>
          </a:lstStyle>
          <a:p>
            <a:endParaRPr lang="en-US" dirty="0"/>
          </a:p>
        </p:txBody>
      </p:sp>
      <p:sp>
        <p:nvSpPr>
          <p:cNvPr id="7" name="Rectangle 6">
            <a:extLst>
              <a:ext uri="{FF2B5EF4-FFF2-40B4-BE49-F238E27FC236}">
                <a16:creationId xmlns:a16="http://schemas.microsoft.com/office/drawing/2014/main" id="{E4999CE8-5470-0448-BFB0-25D3AC98C6A9}"/>
              </a:ext>
            </a:extLst>
          </p:cNvPr>
          <p:cNvSpPr/>
          <p:nvPr userDrawn="1"/>
        </p:nvSpPr>
        <p:spPr>
          <a:xfrm>
            <a:off x="0" y="1"/>
            <a:ext cx="4572000" cy="6858000"/>
          </a:xfrm>
          <a:prstGeom prst="rect">
            <a:avLst/>
          </a:prstGeom>
          <a:solidFill>
            <a:schemeClr val="accent1"/>
          </a:solidFill>
          <a:ln>
            <a:solidFill>
              <a:srgbClr val="00305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32" dirty="0"/>
          </a:p>
        </p:txBody>
      </p:sp>
      <p:sp>
        <p:nvSpPr>
          <p:cNvPr id="3" name="TextBox 2"/>
          <p:cNvSpPr txBox="1"/>
          <p:nvPr userDrawn="1"/>
        </p:nvSpPr>
        <p:spPr>
          <a:xfrm>
            <a:off x="415636" y="6304412"/>
            <a:ext cx="916466" cy="231923"/>
          </a:xfrm>
          <a:prstGeom prst="rect">
            <a:avLst/>
          </a:prstGeom>
          <a:noFill/>
        </p:spPr>
        <p:txBody>
          <a:bodyPr wrap="square" lIns="0" rtlCol="0">
            <a:spAutoFit/>
          </a:bodyPr>
          <a:lstStyle/>
          <a:p>
            <a:pPr algn="l"/>
            <a:r>
              <a:rPr lang="en-US" sz="907" dirty="0">
                <a:solidFill>
                  <a:schemeClr val="bg1"/>
                </a:solidFill>
                <a:latin typeface="+mj-lt"/>
              </a:rPr>
              <a:t>Page </a:t>
            </a:r>
            <a:fld id="{0B4E8B84-5DBC-4CE1-B567-35F513EDC341}" type="slidenum">
              <a:rPr lang="en-US" sz="907" smtClean="0">
                <a:solidFill>
                  <a:schemeClr val="bg1"/>
                </a:solidFill>
                <a:latin typeface="+mj-lt"/>
              </a:rPr>
              <a:pPr algn="l"/>
              <a:t>‹#›</a:t>
            </a:fld>
            <a:endParaRPr lang="en-US" sz="907" dirty="0">
              <a:solidFill>
                <a:schemeClr val="bg1"/>
              </a:solidFill>
              <a:latin typeface="+mj-lt"/>
            </a:endParaRPr>
          </a:p>
        </p:txBody>
      </p:sp>
    </p:spTree>
    <p:extLst>
      <p:ext uri="{BB962C8B-B14F-4D97-AF65-F5344CB8AC3E}">
        <p14:creationId xmlns:p14="http://schemas.microsoft.com/office/powerpoint/2010/main" val="1158373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Header with no subtitle and 11pt cop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DDE8DAF-F0C2-3E42-97B2-CC46FC492DFA}"/>
              </a:ext>
            </a:extLst>
          </p:cNvPr>
          <p:cNvSpPr>
            <a:spLocks noGrp="1"/>
          </p:cNvSpPr>
          <p:nvPr>
            <p:ph type="title"/>
          </p:nvPr>
        </p:nvSpPr>
        <p:spPr>
          <a:xfrm>
            <a:off x="382911" y="331677"/>
            <a:ext cx="8378182" cy="516223"/>
          </a:xfrm>
          <a:prstGeom prst="rect">
            <a:avLst/>
          </a:prstGeom>
        </p:spPr>
        <p:txBody>
          <a:bodyPr lIns="0" anchor="b" anchorCtr="0"/>
          <a:lstStyle>
            <a:lvl1pPr>
              <a:defRPr sz="1632" b="1">
                <a:solidFill>
                  <a:schemeClr val="accent1"/>
                </a:solidFill>
                <a:latin typeface="Meta Offc" panose="020B0504030101020102" pitchFamily="34" charset="0"/>
              </a:defRPr>
            </a:lvl1pPr>
          </a:lstStyle>
          <a:p>
            <a:r>
              <a:rPr lang="en-GB" dirty="0"/>
              <a:t>Click to edit Master title style</a:t>
            </a:r>
            <a:endParaRPr lang="en-US" dirty="0"/>
          </a:p>
        </p:txBody>
      </p:sp>
      <p:sp>
        <p:nvSpPr>
          <p:cNvPr id="5" name="Text Placeholder 4">
            <a:extLst>
              <a:ext uri="{FF2B5EF4-FFF2-40B4-BE49-F238E27FC236}">
                <a16:creationId xmlns:a16="http://schemas.microsoft.com/office/drawing/2014/main" id="{82986177-9801-6F4A-B715-EFB7093FFCC1}"/>
              </a:ext>
            </a:extLst>
          </p:cNvPr>
          <p:cNvSpPr>
            <a:spLocks noGrp="1"/>
          </p:cNvSpPr>
          <p:nvPr>
            <p:ph type="body" sz="quarter" idx="10"/>
          </p:nvPr>
        </p:nvSpPr>
        <p:spPr>
          <a:xfrm>
            <a:off x="382911" y="1294153"/>
            <a:ext cx="8378182" cy="4495704"/>
          </a:xfrm>
          <a:prstGeom prst="rect">
            <a:avLst/>
          </a:prstGeom>
        </p:spPr>
        <p:txBody>
          <a:bodyPr lIns="0"/>
          <a:lstStyle>
            <a:lvl1pPr marL="0" indent="0">
              <a:spcBef>
                <a:spcPts val="635"/>
              </a:spcBef>
              <a:spcAft>
                <a:spcPts val="272"/>
              </a:spcAft>
              <a:buNone/>
              <a:defRPr sz="816">
                <a:solidFill>
                  <a:schemeClr val="accent1"/>
                </a:solidFill>
              </a:defRPr>
            </a:lvl1pPr>
            <a:lvl2pPr marL="420952" indent="0">
              <a:buNone/>
              <a:defRPr sz="816"/>
            </a:lvl2pPr>
            <a:lvl3pPr marL="841904" indent="0">
              <a:buNone/>
              <a:defRPr sz="816"/>
            </a:lvl3pPr>
            <a:lvl4pPr marL="1262855" indent="0">
              <a:buNone/>
              <a:defRPr sz="816"/>
            </a:lvl4pPr>
            <a:lvl5pPr marL="1683807" indent="0">
              <a:buNone/>
              <a:defRPr sz="816"/>
            </a:lvl5pPr>
          </a:lstStyle>
          <a:p>
            <a:pPr lvl="0"/>
            <a:r>
              <a:rPr lang="en-US" dirty="0"/>
              <a:t>Click to edit Master text styles</a:t>
            </a:r>
          </a:p>
        </p:txBody>
      </p:sp>
      <p:sp>
        <p:nvSpPr>
          <p:cNvPr id="6" name="Text Placeholder 3"/>
          <p:cNvSpPr>
            <a:spLocks noGrp="1"/>
          </p:cNvSpPr>
          <p:nvPr>
            <p:ph type="body" sz="quarter" idx="14"/>
          </p:nvPr>
        </p:nvSpPr>
        <p:spPr>
          <a:xfrm>
            <a:off x="415637" y="6102756"/>
            <a:ext cx="5072829" cy="232170"/>
          </a:xfrm>
          <a:prstGeom prst="rect">
            <a:avLst/>
          </a:prstGeom>
        </p:spPr>
        <p:txBody>
          <a:bodyPr anchor="b"/>
          <a:lstStyle>
            <a:lvl1pPr marL="0" indent="0">
              <a:spcBef>
                <a:spcPts val="0"/>
              </a:spcBef>
              <a:buNone/>
              <a:defRPr sz="725" i="1"/>
            </a:lvl1pPr>
            <a:lvl2pPr>
              <a:defRPr sz="725" i="1"/>
            </a:lvl2pPr>
            <a:lvl3pPr>
              <a:defRPr sz="725" i="1"/>
            </a:lvl3pPr>
            <a:lvl4pPr>
              <a:defRPr sz="725" i="1"/>
            </a:lvl4pPr>
            <a:lvl5pPr>
              <a:defRPr sz="725" i="1"/>
            </a:lvl5pPr>
          </a:lstStyle>
          <a:p>
            <a:pPr lvl="0"/>
            <a:r>
              <a:rPr lang="en-US" dirty="0" smtClean="0"/>
              <a:t>Edit Master text styles</a:t>
            </a:r>
          </a:p>
        </p:txBody>
      </p:sp>
    </p:spTree>
    <p:extLst>
      <p:ext uri="{BB962C8B-B14F-4D97-AF65-F5344CB8AC3E}">
        <p14:creationId xmlns:p14="http://schemas.microsoft.com/office/powerpoint/2010/main" val="293789388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Divided page with bullet copy 9p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4999CE8-5470-0448-BFB0-25D3AC98C6A9}"/>
              </a:ext>
            </a:extLst>
          </p:cNvPr>
          <p:cNvSpPr/>
          <p:nvPr userDrawn="1"/>
        </p:nvSpPr>
        <p:spPr>
          <a:xfrm>
            <a:off x="0" y="0"/>
            <a:ext cx="4572000" cy="6858000"/>
          </a:xfrm>
          <a:prstGeom prst="rect">
            <a:avLst/>
          </a:prstGeom>
          <a:solidFill>
            <a:schemeClr val="accent1"/>
          </a:solidFill>
          <a:ln>
            <a:solidFill>
              <a:srgbClr val="00305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32" dirty="0"/>
          </a:p>
        </p:txBody>
      </p:sp>
      <p:sp>
        <p:nvSpPr>
          <p:cNvPr id="8" name="TextBox 7"/>
          <p:cNvSpPr txBox="1"/>
          <p:nvPr userDrawn="1"/>
        </p:nvSpPr>
        <p:spPr>
          <a:xfrm>
            <a:off x="906087" y="6303272"/>
            <a:ext cx="2422087" cy="231923"/>
          </a:xfrm>
          <a:prstGeom prst="rect">
            <a:avLst/>
          </a:prstGeom>
          <a:noFill/>
        </p:spPr>
        <p:txBody>
          <a:bodyPr wrap="square" rtlCol="0">
            <a:spAutoFit/>
          </a:bodyPr>
          <a:lstStyle/>
          <a:p>
            <a:r>
              <a:rPr lang="en-US" sz="907" dirty="0">
                <a:solidFill>
                  <a:schemeClr val="bg1"/>
                </a:solidFill>
                <a:latin typeface="+mn-lt"/>
              </a:rPr>
              <a:t>PRIVATE</a:t>
            </a:r>
            <a:r>
              <a:rPr lang="en-US" sz="907" baseline="0" dirty="0">
                <a:solidFill>
                  <a:schemeClr val="bg1"/>
                </a:solidFill>
                <a:latin typeface="+mn-lt"/>
              </a:rPr>
              <a:t> AND CONFIDENTAL</a:t>
            </a:r>
            <a:endParaRPr lang="en-US" sz="907" dirty="0">
              <a:solidFill>
                <a:schemeClr val="bg1"/>
              </a:solidFill>
              <a:latin typeface="+mn-lt"/>
            </a:endParaRPr>
          </a:p>
        </p:txBody>
      </p:sp>
      <p:sp>
        <p:nvSpPr>
          <p:cNvPr id="3" name="TextBox 2"/>
          <p:cNvSpPr txBox="1"/>
          <p:nvPr userDrawn="1"/>
        </p:nvSpPr>
        <p:spPr>
          <a:xfrm>
            <a:off x="415637" y="6304407"/>
            <a:ext cx="916465" cy="231923"/>
          </a:xfrm>
          <a:prstGeom prst="rect">
            <a:avLst/>
          </a:prstGeom>
          <a:noFill/>
        </p:spPr>
        <p:txBody>
          <a:bodyPr wrap="square" lIns="0" rtlCol="0">
            <a:spAutoFit/>
          </a:bodyPr>
          <a:lstStyle/>
          <a:p>
            <a:pPr algn="l"/>
            <a:r>
              <a:rPr lang="en-US" sz="907" dirty="0">
                <a:solidFill>
                  <a:schemeClr val="bg1"/>
                </a:solidFill>
                <a:latin typeface="+mj-lt"/>
              </a:rPr>
              <a:t>Page </a:t>
            </a:r>
            <a:fld id="{0B4E8B84-5DBC-4CE1-B567-35F513EDC341}" type="slidenum">
              <a:rPr lang="en-US" sz="907" smtClean="0">
                <a:solidFill>
                  <a:schemeClr val="bg1"/>
                </a:solidFill>
                <a:latin typeface="+mj-lt"/>
              </a:rPr>
              <a:pPr algn="l"/>
              <a:t>‹#›</a:t>
            </a:fld>
            <a:endParaRPr lang="en-US" sz="907" dirty="0">
              <a:solidFill>
                <a:schemeClr val="bg1"/>
              </a:solidFill>
              <a:latin typeface="+mj-lt"/>
            </a:endParaRPr>
          </a:p>
        </p:txBody>
      </p:sp>
      <p:sp>
        <p:nvSpPr>
          <p:cNvPr id="2" name="Title 1">
            <a:extLst>
              <a:ext uri="{FF2B5EF4-FFF2-40B4-BE49-F238E27FC236}">
                <a16:creationId xmlns:a16="http://schemas.microsoft.com/office/drawing/2014/main" id="{BE837697-CAD2-574D-BDAD-A329FDD19A51}"/>
              </a:ext>
            </a:extLst>
          </p:cNvPr>
          <p:cNvSpPr>
            <a:spLocks noGrp="1"/>
          </p:cNvSpPr>
          <p:nvPr>
            <p:ph type="ctrTitle"/>
          </p:nvPr>
        </p:nvSpPr>
        <p:spPr>
          <a:xfrm>
            <a:off x="415636" y="348255"/>
            <a:ext cx="3859480" cy="514091"/>
          </a:xfrm>
          <a:prstGeom prst="rect">
            <a:avLst/>
          </a:prstGeom>
        </p:spPr>
        <p:txBody>
          <a:bodyPr lIns="0" anchor="b" anchorCtr="0"/>
          <a:lstStyle>
            <a:lvl1pPr algn="l">
              <a:defRPr sz="1632" b="1">
                <a:solidFill>
                  <a:schemeClr val="bg1"/>
                </a:solidFill>
                <a:latin typeface="Meta Offc" panose="020B0504030101020102" pitchFamily="34" charset="0"/>
              </a:defRPr>
            </a:lvl1pPr>
          </a:lstStyle>
          <a:p>
            <a:r>
              <a:rPr lang="en-GB" dirty="0"/>
              <a:t>Click to edit Master title style</a:t>
            </a:r>
            <a:endParaRPr lang="en-US" dirty="0"/>
          </a:p>
        </p:txBody>
      </p:sp>
      <p:cxnSp>
        <p:nvCxnSpPr>
          <p:cNvPr id="9" name="Straight Connector 8">
            <a:extLst>
              <a:ext uri="{FF2B5EF4-FFF2-40B4-BE49-F238E27FC236}">
                <a16:creationId xmlns:a16="http://schemas.microsoft.com/office/drawing/2014/main" id="{2E01D8E9-4A61-4741-9FA9-0692A438F10A}"/>
              </a:ext>
            </a:extLst>
          </p:cNvPr>
          <p:cNvCxnSpPr>
            <a:cxnSpLocks/>
          </p:cNvCxnSpPr>
          <p:nvPr userDrawn="1"/>
        </p:nvCxnSpPr>
        <p:spPr>
          <a:xfrm>
            <a:off x="415637" y="829527"/>
            <a:ext cx="3859480" cy="0"/>
          </a:xfrm>
          <a:prstGeom prst="line">
            <a:avLst/>
          </a:prstGeom>
          <a:ln w="28575">
            <a:solidFill>
              <a:schemeClr val="bg1"/>
            </a:solidFill>
          </a:ln>
        </p:spPr>
        <p:style>
          <a:lnRef idx="1">
            <a:schemeClr val="accent3"/>
          </a:lnRef>
          <a:fillRef idx="0">
            <a:schemeClr val="accent3"/>
          </a:fillRef>
          <a:effectRef idx="0">
            <a:schemeClr val="accent3"/>
          </a:effectRef>
          <a:fontRef idx="minor">
            <a:schemeClr val="tx1"/>
          </a:fontRef>
        </p:style>
      </p:cxnSp>
      <p:sp>
        <p:nvSpPr>
          <p:cNvPr id="14" name="Text Placeholder 13">
            <a:extLst>
              <a:ext uri="{FF2B5EF4-FFF2-40B4-BE49-F238E27FC236}">
                <a16:creationId xmlns:a16="http://schemas.microsoft.com/office/drawing/2014/main" id="{D8F7DA4B-F13A-9545-AE5A-A29599DCED68}"/>
              </a:ext>
            </a:extLst>
          </p:cNvPr>
          <p:cNvSpPr>
            <a:spLocks noGrp="1"/>
          </p:cNvSpPr>
          <p:nvPr>
            <p:ph type="body" sz="quarter" idx="11"/>
          </p:nvPr>
        </p:nvSpPr>
        <p:spPr>
          <a:xfrm>
            <a:off x="415636" y="1532936"/>
            <a:ext cx="3859480" cy="4154381"/>
          </a:xfrm>
          <a:prstGeom prst="rect">
            <a:avLst/>
          </a:prstGeom>
        </p:spPr>
        <p:txBody>
          <a:bodyPr lIns="0"/>
          <a:lstStyle>
            <a:lvl1pPr marL="105087" indent="-105087">
              <a:buFont typeface="Wingdings" pitchFamily="2" charset="2"/>
              <a:buChar char="§"/>
              <a:tabLst/>
              <a:defRPr sz="816">
                <a:solidFill>
                  <a:schemeClr val="bg1"/>
                </a:solidFill>
              </a:defRPr>
            </a:lvl1pPr>
            <a:lvl2pPr marL="210174" indent="-105087">
              <a:spcAft>
                <a:spcPts val="544"/>
              </a:spcAft>
              <a:buFont typeface="System Font Regular"/>
              <a:buChar char="–"/>
              <a:tabLst/>
              <a:defRPr sz="816">
                <a:solidFill>
                  <a:schemeClr val="bg1"/>
                </a:solidFill>
              </a:defRPr>
            </a:lvl2pPr>
          </a:lstStyle>
          <a:p>
            <a:pPr lvl="0"/>
            <a:r>
              <a:rPr lang="en-US" dirty="0"/>
              <a:t>Click to edit Master text styles</a:t>
            </a:r>
          </a:p>
          <a:p>
            <a:pPr lvl="1"/>
            <a:r>
              <a:rPr lang="en-US" dirty="0"/>
              <a:t>Second level</a:t>
            </a:r>
          </a:p>
        </p:txBody>
      </p:sp>
      <p:cxnSp>
        <p:nvCxnSpPr>
          <p:cNvPr id="17" name="Straight Connector 16">
            <a:extLst>
              <a:ext uri="{FF2B5EF4-FFF2-40B4-BE49-F238E27FC236}">
                <a16:creationId xmlns:a16="http://schemas.microsoft.com/office/drawing/2014/main" id="{7E0A58AE-0172-2B48-846F-C8C8DD051F20}"/>
              </a:ext>
            </a:extLst>
          </p:cNvPr>
          <p:cNvCxnSpPr>
            <a:cxnSpLocks/>
          </p:cNvCxnSpPr>
          <p:nvPr userDrawn="1"/>
        </p:nvCxnSpPr>
        <p:spPr>
          <a:xfrm>
            <a:off x="4868884" y="829527"/>
            <a:ext cx="3859480" cy="0"/>
          </a:xfrm>
          <a:prstGeom prst="line">
            <a:avLst/>
          </a:prstGeom>
          <a:ln w="28575">
            <a:solidFill>
              <a:schemeClr val="accent1"/>
            </a:solidFill>
          </a:ln>
        </p:spPr>
        <p:style>
          <a:lnRef idx="1">
            <a:schemeClr val="accent3"/>
          </a:lnRef>
          <a:fillRef idx="0">
            <a:schemeClr val="accent3"/>
          </a:fillRef>
          <a:effectRef idx="0">
            <a:schemeClr val="accent3"/>
          </a:effectRef>
          <a:fontRef idx="minor">
            <a:schemeClr val="tx1"/>
          </a:fontRef>
        </p:style>
      </p:cxnSp>
      <p:sp>
        <p:nvSpPr>
          <p:cNvPr id="20" name="Rectangle 19">
            <a:extLst>
              <a:ext uri="{FF2B5EF4-FFF2-40B4-BE49-F238E27FC236}">
                <a16:creationId xmlns:a16="http://schemas.microsoft.com/office/drawing/2014/main" id="{08CEE874-EF34-934C-8E87-B3878E7EA44A}"/>
              </a:ext>
            </a:extLst>
          </p:cNvPr>
          <p:cNvSpPr/>
          <p:nvPr userDrawn="1"/>
        </p:nvSpPr>
        <p:spPr>
          <a:xfrm>
            <a:off x="4584798" y="620053"/>
            <a:ext cx="284082" cy="3266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2" dirty="0"/>
          </a:p>
        </p:txBody>
      </p:sp>
      <p:sp>
        <p:nvSpPr>
          <p:cNvPr id="19" name="Text Placeholder 13">
            <a:extLst>
              <a:ext uri="{FF2B5EF4-FFF2-40B4-BE49-F238E27FC236}">
                <a16:creationId xmlns:a16="http://schemas.microsoft.com/office/drawing/2014/main" id="{65B5B068-2177-524D-9BE4-8D497CCBB9D1}"/>
              </a:ext>
            </a:extLst>
          </p:cNvPr>
          <p:cNvSpPr>
            <a:spLocks noGrp="1"/>
          </p:cNvSpPr>
          <p:nvPr>
            <p:ph type="body" sz="quarter" idx="12"/>
          </p:nvPr>
        </p:nvSpPr>
        <p:spPr>
          <a:xfrm>
            <a:off x="4868883" y="1532936"/>
            <a:ext cx="3859480" cy="4154381"/>
          </a:xfrm>
          <a:prstGeom prst="rect">
            <a:avLst/>
          </a:prstGeom>
        </p:spPr>
        <p:txBody>
          <a:bodyPr lIns="0"/>
          <a:lstStyle>
            <a:lvl1pPr marL="105087" indent="-105087">
              <a:buFont typeface="Wingdings" pitchFamily="2" charset="2"/>
              <a:buChar char="§"/>
              <a:tabLst/>
              <a:defRPr sz="816">
                <a:solidFill>
                  <a:schemeClr val="accent1"/>
                </a:solidFill>
              </a:defRPr>
            </a:lvl1pPr>
            <a:lvl2pPr marL="210174" indent="-105087">
              <a:buFont typeface="System Font Regular"/>
              <a:buChar char="–"/>
              <a:tabLst/>
              <a:defRPr sz="816">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Click to edit Master text styles</a:t>
            </a:r>
          </a:p>
          <a:p>
            <a:pPr lvl="1"/>
            <a:r>
              <a:rPr lang="en-US" dirty="0"/>
              <a:t>Second level</a:t>
            </a:r>
          </a:p>
        </p:txBody>
      </p:sp>
      <p:sp>
        <p:nvSpPr>
          <p:cNvPr id="13" name="Text Placeholder 3">
            <a:extLst>
              <a:ext uri="{FF2B5EF4-FFF2-40B4-BE49-F238E27FC236}">
                <a16:creationId xmlns:a16="http://schemas.microsoft.com/office/drawing/2014/main" id="{8F5E908B-EF83-D141-837D-75D0DCB842AD}"/>
              </a:ext>
            </a:extLst>
          </p:cNvPr>
          <p:cNvSpPr>
            <a:spLocks noGrp="1"/>
          </p:cNvSpPr>
          <p:nvPr>
            <p:ph type="body" sz="quarter" idx="13"/>
          </p:nvPr>
        </p:nvSpPr>
        <p:spPr>
          <a:xfrm>
            <a:off x="415638" y="829179"/>
            <a:ext cx="3859480" cy="303695"/>
          </a:xfrm>
          <a:prstGeom prst="rect">
            <a:avLst/>
          </a:prstGeom>
        </p:spPr>
        <p:txBody>
          <a:bodyPr lIns="0"/>
          <a:lstStyle>
            <a:lvl1pPr marL="0" indent="0">
              <a:buNone/>
              <a:defRPr sz="1088" b="1" i="1">
                <a:solidFill>
                  <a:schemeClr val="bg1"/>
                </a:solidFill>
                <a:latin typeface="Meta Offc" panose="020B0504030101020102" pitchFamily="34" charset="0"/>
                <a:cs typeface="Meta Offc" panose="020B0504030101020102" pitchFamily="34" charset="0"/>
              </a:defRPr>
            </a:lvl1pPr>
          </a:lstStyle>
          <a:p>
            <a:pPr lvl="0"/>
            <a:r>
              <a:rPr lang="en-US" dirty="0"/>
              <a:t>Click to edit Master text styles</a:t>
            </a:r>
          </a:p>
        </p:txBody>
      </p:sp>
      <p:sp>
        <p:nvSpPr>
          <p:cNvPr id="15" name="Text Placeholder 3">
            <a:extLst>
              <a:ext uri="{FF2B5EF4-FFF2-40B4-BE49-F238E27FC236}">
                <a16:creationId xmlns:a16="http://schemas.microsoft.com/office/drawing/2014/main" id="{8F5E908B-EF83-D141-837D-75D0DCB842AD}"/>
              </a:ext>
            </a:extLst>
          </p:cNvPr>
          <p:cNvSpPr>
            <a:spLocks noGrp="1"/>
          </p:cNvSpPr>
          <p:nvPr>
            <p:ph type="body" sz="quarter" idx="14"/>
          </p:nvPr>
        </p:nvSpPr>
        <p:spPr>
          <a:xfrm>
            <a:off x="4868882" y="829179"/>
            <a:ext cx="3859480" cy="303695"/>
          </a:xfrm>
          <a:prstGeom prst="rect">
            <a:avLst/>
          </a:prstGeom>
        </p:spPr>
        <p:txBody>
          <a:bodyPr lIns="0"/>
          <a:lstStyle>
            <a:lvl1pPr marL="0" indent="0">
              <a:buNone/>
              <a:defRPr sz="1088" b="1" i="1">
                <a:solidFill>
                  <a:schemeClr val="accent1"/>
                </a:solidFill>
                <a:latin typeface="Meta Offc" panose="020B0504030101020102" pitchFamily="34" charset="0"/>
                <a:cs typeface="Meta Offc" panose="020B0504030101020102" pitchFamily="34" charset="0"/>
              </a:defRPr>
            </a:lvl1pPr>
          </a:lstStyle>
          <a:p>
            <a:pPr lvl="0"/>
            <a:r>
              <a:rPr lang="en-US" dirty="0"/>
              <a:t>Click to edit Master text styles</a:t>
            </a:r>
          </a:p>
        </p:txBody>
      </p:sp>
      <p:sp>
        <p:nvSpPr>
          <p:cNvPr id="6" name="Text Placeholder 5"/>
          <p:cNvSpPr>
            <a:spLocks noGrp="1"/>
          </p:cNvSpPr>
          <p:nvPr>
            <p:ph type="body" sz="quarter" idx="15"/>
          </p:nvPr>
        </p:nvSpPr>
        <p:spPr>
          <a:xfrm>
            <a:off x="4881678" y="348255"/>
            <a:ext cx="3846685" cy="514091"/>
          </a:xfrm>
          <a:prstGeom prst="rect">
            <a:avLst/>
          </a:prstGeom>
        </p:spPr>
        <p:txBody>
          <a:bodyPr lIns="0" rIns="0" anchor="b" anchorCtr="0"/>
          <a:lstStyle>
            <a:lvl1pPr marL="0" indent="0">
              <a:buNone/>
              <a:defRPr sz="1632" b="1"/>
            </a:lvl1pPr>
            <a:lvl2pPr marL="420962" indent="0">
              <a:buNone/>
              <a:defRPr/>
            </a:lvl2pPr>
            <a:lvl3pPr marL="841925" indent="0">
              <a:buNone/>
              <a:defRPr/>
            </a:lvl3pPr>
            <a:lvl4pPr marL="1262886" indent="0">
              <a:buNone/>
              <a:defRPr/>
            </a:lvl4pPr>
            <a:lvl5pPr marL="1683849" indent="0">
              <a:buNone/>
              <a:defRPr/>
            </a:lvl5pPr>
          </a:lstStyle>
          <a:p>
            <a:pPr lvl="0"/>
            <a:r>
              <a:rPr lang="en-US" dirty="0" smtClean="0"/>
              <a:t>Edit Master text styles</a:t>
            </a:r>
          </a:p>
        </p:txBody>
      </p:sp>
    </p:spTree>
    <p:extLst>
      <p:ext uri="{BB962C8B-B14F-4D97-AF65-F5344CB8AC3E}">
        <p14:creationId xmlns:p14="http://schemas.microsoft.com/office/powerpoint/2010/main" val="65893654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Page Layout With Image 9p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8CEE874-EF34-934C-8E87-B3878E7EA44A}"/>
              </a:ext>
            </a:extLst>
          </p:cNvPr>
          <p:cNvSpPr/>
          <p:nvPr userDrawn="1"/>
        </p:nvSpPr>
        <p:spPr>
          <a:xfrm>
            <a:off x="5488466" y="620053"/>
            <a:ext cx="2109074" cy="3266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2" dirty="0"/>
          </a:p>
        </p:txBody>
      </p:sp>
      <p:sp>
        <p:nvSpPr>
          <p:cNvPr id="2" name="Title 1">
            <a:extLst>
              <a:ext uri="{FF2B5EF4-FFF2-40B4-BE49-F238E27FC236}">
                <a16:creationId xmlns:a16="http://schemas.microsoft.com/office/drawing/2014/main" id="{BE837697-CAD2-574D-BDAD-A329FDD19A51}"/>
              </a:ext>
            </a:extLst>
          </p:cNvPr>
          <p:cNvSpPr>
            <a:spLocks noGrp="1"/>
          </p:cNvSpPr>
          <p:nvPr>
            <p:ph type="ctrTitle"/>
          </p:nvPr>
        </p:nvSpPr>
        <p:spPr>
          <a:xfrm>
            <a:off x="382444" y="331671"/>
            <a:ext cx="5106022" cy="514307"/>
          </a:xfrm>
          <a:prstGeom prst="rect">
            <a:avLst/>
          </a:prstGeom>
        </p:spPr>
        <p:txBody>
          <a:bodyPr lIns="0" anchor="b" anchorCtr="0"/>
          <a:lstStyle>
            <a:lvl1pPr algn="l">
              <a:defRPr sz="1632" b="1">
                <a:solidFill>
                  <a:schemeClr val="accent1"/>
                </a:solidFill>
                <a:latin typeface="Meta Offc" panose="020B0504030101020102" pitchFamily="34" charset="0"/>
              </a:defRPr>
            </a:lvl1pPr>
          </a:lstStyle>
          <a:p>
            <a:r>
              <a:rPr lang="en-GB" dirty="0"/>
              <a:t>Click to edit Master title style</a:t>
            </a:r>
            <a:endParaRPr lang="en-US" dirty="0"/>
          </a:p>
        </p:txBody>
      </p:sp>
      <p:sp>
        <p:nvSpPr>
          <p:cNvPr id="7" name="Rectangle 6">
            <a:extLst>
              <a:ext uri="{FF2B5EF4-FFF2-40B4-BE49-F238E27FC236}">
                <a16:creationId xmlns:a16="http://schemas.microsoft.com/office/drawing/2014/main" id="{E4999CE8-5470-0448-BFB0-25D3AC98C6A9}"/>
              </a:ext>
            </a:extLst>
          </p:cNvPr>
          <p:cNvSpPr/>
          <p:nvPr userDrawn="1"/>
        </p:nvSpPr>
        <p:spPr>
          <a:xfrm>
            <a:off x="5946699" y="1"/>
            <a:ext cx="3170758" cy="6858000"/>
          </a:xfrm>
          <a:prstGeom prst="rect">
            <a:avLst/>
          </a:prstGeom>
          <a:solidFill>
            <a:srgbClr val="003057"/>
          </a:solidFill>
          <a:ln>
            <a:solidFill>
              <a:srgbClr val="00305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32" dirty="0"/>
          </a:p>
        </p:txBody>
      </p:sp>
      <p:pic>
        <p:nvPicPr>
          <p:cNvPr id="8" name="Picture 7" descr="A skyscraper in a city&#10;&#10;Description automatically generated">
            <a:extLst>
              <a:ext uri="{FF2B5EF4-FFF2-40B4-BE49-F238E27FC236}">
                <a16:creationId xmlns:a16="http://schemas.microsoft.com/office/drawing/2014/main" id="{CD91699C-51F0-384F-B437-7DB911D2B2D3}"/>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colorTemperature colorTemp="7200"/>
                    </a14:imgEffect>
                    <a14:imgEffect>
                      <a14:saturation sat="0"/>
                    </a14:imgEffect>
                  </a14:imgLayer>
                </a14:imgProps>
              </a:ext>
              <a:ext uri="{28A0092B-C50C-407E-A947-70E740481C1C}">
                <a14:useLocalDpi xmlns:a14="http://schemas.microsoft.com/office/drawing/2010/main" val="0"/>
              </a:ext>
            </a:extLst>
          </a:blip>
          <a:srcRect l="18978" r="49583" b="293"/>
          <a:stretch/>
        </p:blipFill>
        <p:spPr>
          <a:xfrm>
            <a:off x="6104166" y="1"/>
            <a:ext cx="3039835" cy="6857999"/>
          </a:xfrm>
          <a:prstGeom prst="rect">
            <a:avLst/>
          </a:prstGeom>
        </p:spPr>
      </p:pic>
      <p:sp>
        <p:nvSpPr>
          <p:cNvPr id="5" name="Text Placeholder 4">
            <a:extLst>
              <a:ext uri="{FF2B5EF4-FFF2-40B4-BE49-F238E27FC236}">
                <a16:creationId xmlns:a16="http://schemas.microsoft.com/office/drawing/2014/main" id="{FC2703C3-0522-594A-BC99-B958AA0A2A06}"/>
              </a:ext>
            </a:extLst>
          </p:cNvPr>
          <p:cNvSpPr>
            <a:spLocks noGrp="1"/>
          </p:cNvSpPr>
          <p:nvPr>
            <p:ph type="body" sz="quarter" idx="13"/>
          </p:nvPr>
        </p:nvSpPr>
        <p:spPr>
          <a:xfrm>
            <a:off x="415636" y="2566026"/>
            <a:ext cx="5072829" cy="2547627"/>
          </a:xfrm>
          <a:prstGeom prst="rect">
            <a:avLst/>
          </a:prstGeom>
        </p:spPr>
        <p:txBody>
          <a:bodyPr lIns="0"/>
          <a:lstStyle>
            <a:lvl1pPr marL="103647" indent="-103647">
              <a:spcBef>
                <a:spcPts val="635"/>
              </a:spcBef>
              <a:spcAft>
                <a:spcPts val="272"/>
              </a:spcAft>
              <a:buFont typeface="Wingdings" pitchFamily="2" charset="2"/>
              <a:buChar char="§"/>
              <a:tabLst/>
              <a:defRPr sz="816" b="0" i="0">
                <a:solidFill>
                  <a:schemeClr val="accent1"/>
                </a:solidFill>
                <a:latin typeface="Meta Offc" panose="020B0504030101020102" pitchFamily="34" charset="0"/>
                <a:cs typeface="Meta Offc" panose="020B0504030101020102" pitchFamily="34" charset="0"/>
              </a:defRPr>
            </a:lvl1pPr>
            <a:lvl2pPr marL="207294" indent="-103647">
              <a:spcBef>
                <a:spcPts val="91"/>
              </a:spcBef>
              <a:spcAft>
                <a:spcPts val="272"/>
              </a:spcAft>
              <a:buFont typeface="System Font Regular"/>
              <a:buChar char="–"/>
              <a:tabLst/>
              <a:defRPr sz="816" b="0" i="0">
                <a:solidFill>
                  <a:schemeClr val="accent1"/>
                </a:solidFill>
                <a:latin typeface="Meta Offc" panose="020B0504030101020102" pitchFamily="34" charset="0"/>
                <a:cs typeface="Meta Offc" panose="020B0504030101020102" pitchFamily="34" charset="0"/>
              </a:defRPr>
            </a:lvl2pPr>
            <a:lvl3pPr marL="310942" indent="-103647">
              <a:buFont typeface="Wingdings" pitchFamily="2" charset="2"/>
              <a:buChar char="§"/>
              <a:tabLst/>
              <a:defRPr sz="816" b="0" i="1">
                <a:latin typeface="Meta Offc Normal" panose="020B0504030101020102" pitchFamily="34" charset="77"/>
                <a:cs typeface="Meta Offc Normal" panose="020B0504030101020102" pitchFamily="34" charset="77"/>
              </a:defRPr>
            </a:lvl3pPr>
            <a:lvl4pPr marL="416029" indent="-105087">
              <a:buFont typeface="Wingdings" pitchFamily="2" charset="2"/>
              <a:buChar char="§"/>
              <a:tabLst/>
              <a:defRPr sz="816" b="0" i="0">
                <a:latin typeface="Meta Offc Normal" panose="020B0504030101020102" pitchFamily="34" charset="77"/>
                <a:cs typeface="Meta Offc Normal" panose="020B0504030101020102" pitchFamily="34" charset="77"/>
              </a:defRPr>
            </a:lvl4pPr>
            <a:lvl5pPr marL="519676" indent="-103647">
              <a:buFont typeface="Wingdings" pitchFamily="2" charset="2"/>
              <a:buChar char="§"/>
              <a:tabLst/>
              <a:defRPr sz="816" b="0" i="0">
                <a:latin typeface="Meta Offc Normal" panose="020B0504030101020102" pitchFamily="34" charset="77"/>
                <a:cs typeface="Meta Offc Normal" panose="020B0504030101020102" pitchFamily="34" charset="77"/>
              </a:defRPr>
            </a:lvl5pPr>
          </a:lstStyle>
          <a:p>
            <a:pPr lvl="0"/>
            <a:r>
              <a:rPr lang="en-US" dirty="0"/>
              <a:t>Click to edit Master text styles</a:t>
            </a:r>
          </a:p>
          <a:p>
            <a:pPr lvl="1"/>
            <a:r>
              <a:rPr lang="en-US" dirty="0"/>
              <a:t>Second level</a:t>
            </a:r>
          </a:p>
          <a:p>
            <a:pPr lvl="0"/>
            <a:r>
              <a:rPr lang="en-US" dirty="0"/>
              <a:t>Main Bullet</a:t>
            </a:r>
          </a:p>
          <a:p>
            <a:pPr lvl="1"/>
            <a:r>
              <a:rPr lang="en-US" dirty="0"/>
              <a:t>Second Level</a:t>
            </a:r>
          </a:p>
        </p:txBody>
      </p:sp>
      <p:sp>
        <p:nvSpPr>
          <p:cNvPr id="4" name="Text Placeholder 3"/>
          <p:cNvSpPr>
            <a:spLocks noGrp="1"/>
          </p:cNvSpPr>
          <p:nvPr>
            <p:ph type="body" sz="quarter" idx="14"/>
          </p:nvPr>
        </p:nvSpPr>
        <p:spPr>
          <a:xfrm>
            <a:off x="415636" y="6102756"/>
            <a:ext cx="5072829" cy="232170"/>
          </a:xfrm>
          <a:prstGeom prst="rect">
            <a:avLst/>
          </a:prstGeom>
        </p:spPr>
        <p:txBody>
          <a:bodyPr anchor="b"/>
          <a:lstStyle>
            <a:lvl1pPr marL="0" indent="0">
              <a:spcBef>
                <a:spcPts val="0"/>
              </a:spcBef>
              <a:buNone/>
              <a:defRPr sz="725" i="1"/>
            </a:lvl1pPr>
            <a:lvl2pPr>
              <a:defRPr sz="725" i="1"/>
            </a:lvl2pPr>
            <a:lvl3pPr>
              <a:defRPr sz="725" i="1"/>
            </a:lvl3pPr>
            <a:lvl4pPr>
              <a:defRPr sz="725" i="1"/>
            </a:lvl4pPr>
            <a:lvl5pPr>
              <a:defRPr sz="725" i="1"/>
            </a:lvl5pPr>
          </a:lstStyle>
          <a:p>
            <a:pPr lvl="0"/>
            <a:r>
              <a:rPr lang="en-US" dirty="0" smtClean="0"/>
              <a:t>Edit Master text styles</a:t>
            </a:r>
          </a:p>
        </p:txBody>
      </p:sp>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742010" y="6218842"/>
            <a:ext cx="1764145" cy="316065"/>
          </a:xfrm>
          <a:prstGeom prst="rect">
            <a:avLst/>
          </a:prstGeom>
        </p:spPr>
      </p:pic>
    </p:spTree>
    <p:extLst>
      <p:ext uri="{BB962C8B-B14F-4D97-AF65-F5344CB8AC3E}">
        <p14:creationId xmlns:p14="http://schemas.microsoft.com/office/powerpoint/2010/main" val="349494730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Header with. no subtitle">
    <p:spTree>
      <p:nvGrpSpPr>
        <p:cNvPr id="1" name=""/>
        <p:cNvGrpSpPr/>
        <p:nvPr/>
      </p:nvGrpSpPr>
      <p:grpSpPr>
        <a:xfrm>
          <a:off x="0" y="0"/>
          <a:ext cx="0" cy="0"/>
          <a:chOff x="0" y="0"/>
          <a:chExt cx="0" cy="0"/>
        </a:xfrm>
      </p:grpSpPr>
      <p:sp>
        <p:nvSpPr>
          <p:cNvPr id="3" name="Rectangle 2"/>
          <p:cNvSpPr/>
          <p:nvPr userDrawn="1"/>
        </p:nvSpPr>
        <p:spPr>
          <a:xfrm>
            <a:off x="286987" y="641627"/>
            <a:ext cx="8649195" cy="4738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2" dirty="0"/>
          </a:p>
        </p:txBody>
      </p:sp>
    </p:spTree>
    <p:extLst>
      <p:ext uri="{BB962C8B-B14F-4D97-AF65-F5344CB8AC3E}">
        <p14:creationId xmlns:p14="http://schemas.microsoft.com/office/powerpoint/2010/main" val="2871859231"/>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Header WITH subtitle 9pt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F17D9-E42B-D04E-A4F5-07668C569DBD}"/>
              </a:ext>
            </a:extLst>
          </p:cNvPr>
          <p:cNvSpPr>
            <a:spLocks noGrp="1"/>
          </p:cNvSpPr>
          <p:nvPr>
            <p:ph type="title"/>
          </p:nvPr>
        </p:nvSpPr>
        <p:spPr>
          <a:xfrm>
            <a:off x="382909" y="331672"/>
            <a:ext cx="8378182" cy="449133"/>
          </a:xfrm>
          <a:prstGeom prst="rect">
            <a:avLst/>
          </a:prstGeom>
        </p:spPr>
        <p:txBody>
          <a:bodyPr lIns="0" anchor="b" anchorCtr="0"/>
          <a:lstStyle>
            <a:lvl1pPr>
              <a:defRPr sz="1632" b="1">
                <a:solidFill>
                  <a:schemeClr val="accent1"/>
                </a:solidFill>
                <a:latin typeface="Meta Offc" panose="020B0504030101020102" pitchFamily="34" charset="0"/>
              </a:defRPr>
            </a:lvl1pPr>
          </a:lstStyle>
          <a:p>
            <a:r>
              <a:rPr lang="en-GB" dirty="0"/>
              <a:t>Click to edit Master title style</a:t>
            </a:r>
            <a:endParaRPr lang="en-US" dirty="0"/>
          </a:p>
        </p:txBody>
      </p:sp>
      <p:sp>
        <p:nvSpPr>
          <p:cNvPr id="4" name="Text Placeholder 3">
            <a:extLst>
              <a:ext uri="{FF2B5EF4-FFF2-40B4-BE49-F238E27FC236}">
                <a16:creationId xmlns:a16="http://schemas.microsoft.com/office/drawing/2014/main" id="{8F5E908B-EF83-D141-837D-75D0DCB842AD}"/>
              </a:ext>
            </a:extLst>
          </p:cNvPr>
          <p:cNvSpPr>
            <a:spLocks noGrp="1"/>
          </p:cNvSpPr>
          <p:nvPr>
            <p:ph type="body" sz="quarter" idx="13"/>
          </p:nvPr>
        </p:nvSpPr>
        <p:spPr>
          <a:xfrm>
            <a:off x="382909" y="998695"/>
            <a:ext cx="8378182" cy="303695"/>
          </a:xfrm>
          <a:prstGeom prst="rect">
            <a:avLst/>
          </a:prstGeom>
        </p:spPr>
        <p:txBody>
          <a:bodyPr lIns="0"/>
          <a:lstStyle>
            <a:lvl1pPr marL="0" indent="0">
              <a:buNone/>
              <a:defRPr sz="1088" b="1" i="1">
                <a:solidFill>
                  <a:schemeClr val="accent1"/>
                </a:solidFill>
                <a:latin typeface="Meta Offc" panose="020B0504030101020102" pitchFamily="34" charset="0"/>
                <a:cs typeface="Meta Offc" panose="020B0504030101020102" pitchFamily="34" charset="0"/>
              </a:defRPr>
            </a:lvl1pPr>
          </a:lstStyle>
          <a:p>
            <a:pPr lvl="0"/>
            <a:r>
              <a:rPr lang="en-US" dirty="0"/>
              <a:t>Click to edit Master text styles</a:t>
            </a:r>
          </a:p>
        </p:txBody>
      </p:sp>
      <p:sp>
        <p:nvSpPr>
          <p:cNvPr id="5" name="Text Placeholder 4"/>
          <p:cNvSpPr>
            <a:spLocks noGrp="1"/>
          </p:cNvSpPr>
          <p:nvPr>
            <p:ph type="body" sz="quarter" idx="14"/>
          </p:nvPr>
        </p:nvSpPr>
        <p:spPr>
          <a:xfrm>
            <a:off x="382909" y="1368434"/>
            <a:ext cx="8378182" cy="4516432"/>
          </a:xfrm>
          <a:prstGeom prst="rect">
            <a:avLst/>
          </a:prstGeom>
        </p:spPr>
        <p:txBody>
          <a:bodyPr lIns="0"/>
          <a:lstStyle>
            <a:lvl1pPr marL="107966" indent="-107966">
              <a:buFont typeface="Wingdings" panose="05000000000000000000" pitchFamily="2" charset="2"/>
              <a:buChar char="§"/>
              <a:defRPr sz="816">
                <a:solidFill>
                  <a:schemeClr val="accent1"/>
                </a:solidFill>
              </a:defRPr>
            </a:lvl1pPr>
            <a:lvl2pPr marL="204415" indent="-96450">
              <a:buFont typeface="Meta Offc" panose="020B0504030101020102" pitchFamily="34" charset="0"/>
              <a:buChar char="—"/>
              <a:defRPr sz="816">
                <a:solidFill>
                  <a:schemeClr val="accent1"/>
                </a:solidFill>
              </a:defRPr>
            </a:lvl2pPr>
          </a:lstStyle>
          <a:p>
            <a:pPr lvl="0"/>
            <a:r>
              <a:rPr lang="en-US" dirty="0" smtClean="0"/>
              <a:t>Edit Master text styles</a:t>
            </a:r>
          </a:p>
          <a:p>
            <a:pPr lvl="1"/>
            <a:r>
              <a:rPr lang="en-US" dirty="0" smtClean="0"/>
              <a:t>Second level</a:t>
            </a:r>
          </a:p>
        </p:txBody>
      </p:sp>
      <p:sp>
        <p:nvSpPr>
          <p:cNvPr id="7" name="Text Placeholder 3"/>
          <p:cNvSpPr>
            <a:spLocks noGrp="1"/>
          </p:cNvSpPr>
          <p:nvPr>
            <p:ph type="body" sz="quarter" idx="15"/>
          </p:nvPr>
        </p:nvSpPr>
        <p:spPr>
          <a:xfrm>
            <a:off x="415636" y="6102756"/>
            <a:ext cx="5072829" cy="232170"/>
          </a:xfrm>
          <a:prstGeom prst="rect">
            <a:avLst/>
          </a:prstGeom>
        </p:spPr>
        <p:txBody>
          <a:bodyPr anchor="b"/>
          <a:lstStyle>
            <a:lvl1pPr marL="0" indent="0">
              <a:spcBef>
                <a:spcPts val="0"/>
              </a:spcBef>
              <a:buNone/>
              <a:defRPr sz="725" i="1"/>
            </a:lvl1pPr>
            <a:lvl2pPr>
              <a:defRPr sz="725" i="1"/>
            </a:lvl2pPr>
            <a:lvl3pPr>
              <a:defRPr sz="725" i="1"/>
            </a:lvl3pPr>
            <a:lvl4pPr>
              <a:defRPr sz="725" i="1"/>
            </a:lvl4pPr>
            <a:lvl5pPr>
              <a:defRPr sz="725" i="1"/>
            </a:lvl5pPr>
          </a:lstStyle>
          <a:p>
            <a:pPr lvl="0"/>
            <a:r>
              <a:rPr lang="en-US" dirty="0" smtClean="0"/>
              <a:t>Edit Master text styles</a:t>
            </a:r>
          </a:p>
        </p:txBody>
      </p:sp>
    </p:spTree>
    <p:extLst>
      <p:ext uri="{BB962C8B-B14F-4D97-AF65-F5344CB8AC3E}">
        <p14:creationId xmlns:p14="http://schemas.microsoft.com/office/powerpoint/2010/main" val="360478325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Header WITH subtitle 11pt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F17D9-E42B-D04E-A4F5-07668C569DBD}"/>
              </a:ext>
            </a:extLst>
          </p:cNvPr>
          <p:cNvSpPr>
            <a:spLocks noGrp="1"/>
          </p:cNvSpPr>
          <p:nvPr>
            <p:ph type="title"/>
          </p:nvPr>
        </p:nvSpPr>
        <p:spPr>
          <a:xfrm>
            <a:off x="382909" y="331672"/>
            <a:ext cx="8378182" cy="516223"/>
          </a:xfrm>
          <a:prstGeom prst="rect">
            <a:avLst/>
          </a:prstGeom>
        </p:spPr>
        <p:txBody>
          <a:bodyPr lIns="0" anchor="b" anchorCtr="0"/>
          <a:lstStyle>
            <a:lvl1pPr>
              <a:defRPr sz="1632" b="1">
                <a:solidFill>
                  <a:schemeClr val="accent1"/>
                </a:solidFill>
                <a:latin typeface="Meta Offc" panose="020B0504030101020102" pitchFamily="34" charset="0"/>
              </a:defRPr>
            </a:lvl1pPr>
          </a:lstStyle>
          <a:p>
            <a:r>
              <a:rPr lang="en-GB" dirty="0"/>
              <a:t>Click to edit Master title style</a:t>
            </a:r>
            <a:endParaRPr lang="en-US" dirty="0"/>
          </a:p>
        </p:txBody>
      </p:sp>
      <p:sp>
        <p:nvSpPr>
          <p:cNvPr id="4" name="Text Placeholder 3">
            <a:extLst>
              <a:ext uri="{FF2B5EF4-FFF2-40B4-BE49-F238E27FC236}">
                <a16:creationId xmlns:a16="http://schemas.microsoft.com/office/drawing/2014/main" id="{8F5E908B-EF83-D141-837D-75D0DCB842AD}"/>
              </a:ext>
            </a:extLst>
          </p:cNvPr>
          <p:cNvSpPr>
            <a:spLocks noGrp="1"/>
          </p:cNvSpPr>
          <p:nvPr>
            <p:ph type="body" sz="quarter" idx="13"/>
          </p:nvPr>
        </p:nvSpPr>
        <p:spPr>
          <a:xfrm>
            <a:off x="382909" y="829179"/>
            <a:ext cx="8378182" cy="303695"/>
          </a:xfrm>
          <a:prstGeom prst="rect">
            <a:avLst/>
          </a:prstGeom>
        </p:spPr>
        <p:txBody>
          <a:bodyPr lIns="0"/>
          <a:lstStyle>
            <a:lvl1pPr marL="0" indent="0">
              <a:buNone/>
              <a:defRPr sz="1088" b="1" i="1">
                <a:solidFill>
                  <a:schemeClr val="accent1"/>
                </a:solidFill>
                <a:latin typeface="Meta Offc" panose="020B0504030101020102" pitchFamily="34" charset="0"/>
                <a:cs typeface="Meta Offc" panose="020B0504030101020102" pitchFamily="34" charset="0"/>
              </a:defRPr>
            </a:lvl1pPr>
          </a:lstStyle>
          <a:p>
            <a:pPr lvl="0"/>
            <a:r>
              <a:rPr lang="en-US" dirty="0"/>
              <a:t>Click to edit Master text styles</a:t>
            </a:r>
          </a:p>
        </p:txBody>
      </p:sp>
      <p:sp>
        <p:nvSpPr>
          <p:cNvPr id="5" name="Text Placeholder 4"/>
          <p:cNvSpPr>
            <a:spLocks noGrp="1"/>
          </p:cNvSpPr>
          <p:nvPr>
            <p:ph type="body" sz="quarter" idx="14"/>
          </p:nvPr>
        </p:nvSpPr>
        <p:spPr>
          <a:xfrm>
            <a:off x="382909" y="1368434"/>
            <a:ext cx="8378182" cy="4516432"/>
          </a:xfrm>
          <a:prstGeom prst="rect">
            <a:avLst/>
          </a:prstGeom>
        </p:spPr>
        <p:txBody>
          <a:bodyPr lIns="0"/>
          <a:lstStyle>
            <a:lvl1pPr marL="107966" indent="-107966">
              <a:buFont typeface="Wingdings" panose="05000000000000000000" pitchFamily="2" charset="2"/>
              <a:buChar char="§"/>
              <a:defRPr sz="997">
                <a:solidFill>
                  <a:schemeClr val="accent1"/>
                </a:solidFill>
              </a:defRPr>
            </a:lvl1pPr>
            <a:lvl2pPr marL="204415" indent="-96450">
              <a:buFont typeface="Meta Offc" panose="020B0504030101020102" pitchFamily="34" charset="0"/>
              <a:buChar char="—"/>
              <a:defRPr sz="997">
                <a:solidFill>
                  <a:schemeClr val="accent1"/>
                </a:solidFill>
              </a:defRPr>
            </a:lvl2pPr>
          </a:lstStyle>
          <a:p>
            <a:pPr lvl="0"/>
            <a:r>
              <a:rPr lang="en-US" dirty="0" smtClean="0"/>
              <a:t>Edit Master text styles</a:t>
            </a:r>
          </a:p>
          <a:p>
            <a:pPr lvl="1"/>
            <a:r>
              <a:rPr lang="en-US" dirty="0" smtClean="0"/>
              <a:t>Second level</a:t>
            </a:r>
          </a:p>
        </p:txBody>
      </p:sp>
      <p:sp>
        <p:nvSpPr>
          <p:cNvPr id="7" name="Text Placeholder 3"/>
          <p:cNvSpPr>
            <a:spLocks noGrp="1"/>
          </p:cNvSpPr>
          <p:nvPr>
            <p:ph type="body" sz="quarter" idx="15"/>
          </p:nvPr>
        </p:nvSpPr>
        <p:spPr>
          <a:xfrm>
            <a:off x="415636" y="6102756"/>
            <a:ext cx="5072829" cy="232170"/>
          </a:xfrm>
          <a:prstGeom prst="rect">
            <a:avLst/>
          </a:prstGeom>
        </p:spPr>
        <p:txBody>
          <a:bodyPr anchor="b"/>
          <a:lstStyle>
            <a:lvl1pPr marL="0" indent="0">
              <a:spcBef>
                <a:spcPts val="0"/>
              </a:spcBef>
              <a:buNone/>
              <a:defRPr sz="725" i="1"/>
            </a:lvl1pPr>
            <a:lvl2pPr>
              <a:defRPr sz="725" i="1"/>
            </a:lvl2pPr>
            <a:lvl3pPr>
              <a:defRPr sz="725" i="1"/>
            </a:lvl3pPr>
            <a:lvl4pPr>
              <a:defRPr sz="725" i="1"/>
            </a:lvl4pPr>
            <a:lvl5pPr>
              <a:defRPr sz="725" i="1"/>
            </a:lvl5pPr>
          </a:lstStyle>
          <a:p>
            <a:pPr lvl="0"/>
            <a:r>
              <a:rPr lang="en-US" dirty="0" smtClean="0"/>
              <a:t>Edit Master text styles</a:t>
            </a:r>
          </a:p>
        </p:txBody>
      </p:sp>
    </p:spTree>
    <p:extLst>
      <p:ext uri="{BB962C8B-B14F-4D97-AF65-F5344CB8AC3E}">
        <p14:creationId xmlns:p14="http://schemas.microsoft.com/office/powerpoint/2010/main" val="137403488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Header with no subtitle and 9pt cop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DDE8DAF-F0C2-3E42-97B2-CC46FC492DFA}"/>
              </a:ext>
            </a:extLst>
          </p:cNvPr>
          <p:cNvSpPr>
            <a:spLocks noGrp="1"/>
          </p:cNvSpPr>
          <p:nvPr>
            <p:ph type="title"/>
          </p:nvPr>
        </p:nvSpPr>
        <p:spPr>
          <a:xfrm>
            <a:off x="382909" y="331672"/>
            <a:ext cx="8378182" cy="516223"/>
          </a:xfrm>
          <a:prstGeom prst="rect">
            <a:avLst/>
          </a:prstGeom>
        </p:spPr>
        <p:txBody>
          <a:bodyPr lIns="0" anchor="b" anchorCtr="0"/>
          <a:lstStyle>
            <a:lvl1pPr>
              <a:defRPr sz="1632" b="1">
                <a:solidFill>
                  <a:schemeClr val="accent1"/>
                </a:solidFill>
                <a:latin typeface="Meta Offc" panose="020B0504030101020102" pitchFamily="34" charset="0"/>
              </a:defRPr>
            </a:lvl1pPr>
          </a:lstStyle>
          <a:p>
            <a:r>
              <a:rPr lang="en-GB" dirty="0"/>
              <a:t>Click to edit Master title style</a:t>
            </a:r>
            <a:endParaRPr lang="en-US" dirty="0"/>
          </a:p>
        </p:txBody>
      </p:sp>
      <p:sp>
        <p:nvSpPr>
          <p:cNvPr id="5" name="Text Placeholder 4">
            <a:extLst>
              <a:ext uri="{FF2B5EF4-FFF2-40B4-BE49-F238E27FC236}">
                <a16:creationId xmlns:a16="http://schemas.microsoft.com/office/drawing/2014/main" id="{82986177-9801-6F4A-B715-EFB7093FFCC1}"/>
              </a:ext>
            </a:extLst>
          </p:cNvPr>
          <p:cNvSpPr>
            <a:spLocks noGrp="1"/>
          </p:cNvSpPr>
          <p:nvPr>
            <p:ph type="body" sz="quarter" idx="10"/>
          </p:nvPr>
        </p:nvSpPr>
        <p:spPr>
          <a:xfrm>
            <a:off x="382909" y="1294153"/>
            <a:ext cx="8378182" cy="4495704"/>
          </a:xfrm>
          <a:prstGeom prst="rect">
            <a:avLst/>
          </a:prstGeom>
        </p:spPr>
        <p:txBody>
          <a:bodyPr lIns="0"/>
          <a:lstStyle>
            <a:lvl1pPr marL="0" indent="0">
              <a:spcBef>
                <a:spcPts val="635"/>
              </a:spcBef>
              <a:spcAft>
                <a:spcPts val="272"/>
              </a:spcAft>
              <a:buNone/>
              <a:defRPr sz="816">
                <a:solidFill>
                  <a:schemeClr val="accent1"/>
                </a:solidFill>
              </a:defRPr>
            </a:lvl1pPr>
            <a:lvl2pPr marL="420962" indent="0">
              <a:buNone/>
              <a:defRPr sz="816"/>
            </a:lvl2pPr>
            <a:lvl3pPr marL="841925" indent="0">
              <a:buNone/>
              <a:defRPr sz="816"/>
            </a:lvl3pPr>
            <a:lvl4pPr marL="1262886" indent="0">
              <a:buNone/>
              <a:defRPr sz="816"/>
            </a:lvl4pPr>
            <a:lvl5pPr marL="1683849" indent="0">
              <a:buNone/>
              <a:defRPr sz="816"/>
            </a:lvl5pPr>
          </a:lstStyle>
          <a:p>
            <a:pPr lvl="0"/>
            <a:r>
              <a:rPr lang="en-US" dirty="0"/>
              <a:t>Click to edit Master text styles</a:t>
            </a:r>
          </a:p>
        </p:txBody>
      </p:sp>
      <p:sp>
        <p:nvSpPr>
          <p:cNvPr id="6" name="Text Placeholder 3"/>
          <p:cNvSpPr>
            <a:spLocks noGrp="1"/>
          </p:cNvSpPr>
          <p:nvPr>
            <p:ph type="body" sz="quarter" idx="14"/>
          </p:nvPr>
        </p:nvSpPr>
        <p:spPr>
          <a:xfrm>
            <a:off x="415636" y="6102756"/>
            <a:ext cx="5072829" cy="232170"/>
          </a:xfrm>
          <a:prstGeom prst="rect">
            <a:avLst/>
          </a:prstGeom>
        </p:spPr>
        <p:txBody>
          <a:bodyPr anchor="b"/>
          <a:lstStyle>
            <a:lvl1pPr marL="0" indent="0">
              <a:spcBef>
                <a:spcPts val="0"/>
              </a:spcBef>
              <a:buNone/>
              <a:defRPr sz="725" i="1"/>
            </a:lvl1pPr>
            <a:lvl2pPr>
              <a:defRPr sz="725" i="1"/>
            </a:lvl2pPr>
            <a:lvl3pPr>
              <a:defRPr sz="725" i="1"/>
            </a:lvl3pPr>
            <a:lvl4pPr>
              <a:defRPr sz="725" i="1"/>
            </a:lvl4pPr>
            <a:lvl5pPr>
              <a:defRPr sz="725" i="1"/>
            </a:lvl5pPr>
          </a:lstStyle>
          <a:p>
            <a:pPr lvl="0"/>
            <a:r>
              <a:rPr lang="en-US" dirty="0" smtClean="0"/>
              <a:t>Edit Master text styles</a:t>
            </a:r>
          </a:p>
        </p:txBody>
      </p:sp>
    </p:spTree>
    <p:extLst>
      <p:ext uri="{BB962C8B-B14F-4D97-AF65-F5344CB8AC3E}">
        <p14:creationId xmlns:p14="http://schemas.microsoft.com/office/powerpoint/2010/main" val="353290970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Header with no subtitle and 11pt cop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DDE8DAF-F0C2-3E42-97B2-CC46FC492DFA}"/>
              </a:ext>
            </a:extLst>
          </p:cNvPr>
          <p:cNvSpPr>
            <a:spLocks noGrp="1"/>
          </p:cNvSpPr>
          <p:nvPr>
            <p:ph type="title"/>
          </p:nvPr>
        </p:nvSpPr>
        <p:spPr>
          <a:xfrm>
            <a:off x="382909" y="331672"/>
            <a:ext cx="8378182" cy="516223"/>
          </a:xfrm>
          <a:prstGeom prst="rect">
            <a:avLst/>
          </a:prstGeom>
        </p:spPr>
        <p:txBody>
          <a:bodyPr lIns="0" anchor="b" anchorCtr="0"/>
          <a:lstStyle>
            <a:lvl1pPr>
              <a:defRPr sz="1632" b="1">
                <a:solidFill>
                  <a:schemeClr val="accent1"/>
                </a:solidFill>
                <a:latin typeface="Meta Offc" panose="020B0504030101020102" pitchFamily="34" charset="0"/>
              </a:defRPr>
            </a:lvl1pPr>
          </a:lstStyle>
          <a:p>
            <a:r>
              <a:rPr lang="en-GB" dirty="0"/>
              <a:t>Click to edit Master title style</a:t>
            </a:r>
            <a:endParaRPr lang="en-US" dirty="0"/>
          </a:p>
        </p:txBody>
      </p:sp>
      <p:sp>
        <p:nvSpPr>
          <p:cNvPr id="5" name="Text Placeholder 4">
            <a:extLst>
              <a:ext uri="{FF2B5EF4-FFF2-40B4-BE49-F238E27FC236}">
                <a16:creationId xmlns:a16="http://schemas.microsoft.com/office/drawing/2014/main" id="{82986177-9801-6F4A-B715-EFB7093FFCC1}"/>
              </a:ext>
            </a:extLst>
          </p:cNvPr>
          <p:cNvSpPr>
            <a:spLocks noGrp="1"/>
          </p:cNvSpPr>
          <p:nvPr>
            <p:ph type="body" sz="quarter" idx="10"/>
          </p:nvPr>
        </p:nvSpPr>
        <p:spPr>
          <a:xfrm>
            <a:off x="382909" y="1294153"/>
            <a:ext cx="8378182" cy="4495704"/>
          </a:xfrm>
          <a:prstGeom prst="rect">
            <a:avLst/>
          </a:prstGeom>
        </p:spPr>
        <p:txBody>
          <a:bodyPr lIns="0"/>
          <a:lstStyle>
            <a:lvl1pPr marL="0" indent="0">
              <a:spcBef>
                <a:spcPts val="635"/>
              </a:spcBef>
              <a:spcAft>
                <a:spcPts val="272"/>
              </a:spcAft>
              <a:buNone/>
              <a:defRPr sz="816">
                <a:solidFill>
                  <a:schemeClr val="accent1"/>
                </a:solidFill>
              </a:defRPr>
            </a:lvl1pPr>
            <a:lvl2pPr marL="420962" indent="0">
              <a:buNone/>
              <a:defRPr sz="816"/>
            </a:lvl2pPr>
            <a:lvl3pPr marL="841925" indent="0">
              <a:buNone/>
              <a:defRPr sz="816"/>
            </a:lvl3pPr>
            <a:lvl4pPr marL="1262886" indent="0">
              <a:buNone/>
              <a:defRPr sz="816"/>
            </a:lvl4pPr>
            <a:lvl5pPr marL="1683849" indent="0">
              <a:buNone/>
              <a:defRPr sz="816"/>
            </a:lvl5pPr>
          </a:lstStyle>
          <a:p>
            <a:pPr lvl="0"/>
            <a:r>
              <a:rPr lang="en-US" dirty="0"/>
              <a:t>Click to edit Master text styles</a:t>
            </a:r>
          </a:p>
        </p:txBody>
      </p:sp>
      <p:sp>
        <p:nvSpPr>
          <p:cNvPr id="6" name="Text Placeholder 3"/>
          <p:cNvSpPr>
            <a:spLocks noGrp="1"/>
          </p:cNvSpPr>
          <p:nvPr>
            <p:ph type="body" sz="quarter" idx="14"/>
          </p:nvPr>
        </p:nvSpPr>
        <p:spPr>
          <a:xfrm>
            <a:off x="415636" y="6102756"/>
            <a:ext cx="5072829" cy="232170"/>
          </a:xfrm>
          <a:prstGeom prst="rect">
            <a:avLst/>
          </a:prstGeom>
        </p:spPr>
        <p:txBody>
          <a:bodyPr anchor="b"/>
          <a:lstStyle>
            <a:lvl1pPr marL="0" indent="0">
              <a:spcBef>
                <a:spcPts val="0"/>
              </a:spcBef>
              <a:buNone/>
              <a:defRPr sz="725" i="1"/>
            </a:lvl1pPr>
            <a:lvl2pPr>
              <a:defRPr sz="725" i="1"/>
            </a:lvl2pPr>
            <a:lvl3pPr>
              <a:defRPr sz="725" i="1"/>
            </a:lvl3pPr>
            <a:lvl4pPr>
              <a:defRPr sz="725" i="1"/>
            </a:lvl4pPr>
            <a:lvl5pPr>
              <a:defRPr sz="725" i="1"/>
            </a:lvl5pPr>
          </a:lstStyle>
          <a:p>
            <a:pPr lvl="0"/>
            <a:r>
              <a:rPr lang="en-US" dirty="0" smtClean="0"/>
              <a:t>Edit Master text styles</a:t>
            </a:r>
          </a:p>
        </p:txBody>
      </p:sp>
    </p:spTree>
    <p:extLst>
      <p:ext uri="{BB962C8B-B14F-4D97-AF65-F5344CB8AC3E}">
        <p14:creationId xmlns:p14="http://schemas.microsoft.com/office/powerpoint/2010/main" val="71712326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Header with Subtitle and 9pt Cop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A9821D8-F179-1046-BE57-6DFDAADA0DB9}"/>
              </a:ext>
            </a:extLst>
          </p:cNvPr>
          <p:cNvSpPr>
            <a:spLocks noGrp="1"/>
          </p:cNvSpPr>
          <p:nvPr>
            <p:ph type="title"/>
          </p:nvPr>
        </p:nvSpPr>
        <p:spPr>
          <a:xfrm>
            <a:off x="382909" y="331672"/>
            <a:ext cx="8378182" cy="516223"/>
          </a:xfrm>
          <a:prstGeom prst="rect">
            <a:avLst/>
          </a:prstGeom>
        </p:spPr>
        <p:txBody>
          <a:bodyPr lIns="0" anchor="b" anchorCtr="0"/>
          <a:lstStyle>
            <a:lvl1pPr>
              <a:defRPr sz="1632" b="1">
                <a:solidFill>
                  <a:schemeClr val="accent1"/>
                </a:solidFill>
                <a:latin typeface="Meta Offc" panose="020B0504030101020102" pitchFamily="34" charset="0"/>
              </a:defRPr>
            </a:lvl1pPr>
          </a:lstStyle>
          <a:p>
            <a:r>
              <a:rPr lang="en-GB" dirty="0"/>
              <a:t>Click to edit Master title style</a:t>
            </a:r>
            <a:endParaRPr lang="en-US" dirty="0"/>
          </a:p>
        </p:txBody>
      </p:sp>
      <p:sp>
        <p:nvSpPr>
          <p:cNvPr id="4" name="Text Placeholder 3">
            <a:extLst>
              <a:ext uri="{FF2B5EF4-FFF2-40B4-BE49-F238E27FC236}">
                <a16:creationId xmlns:a16="http://schemas.microsoft.com/office/drawing/2014/main" id="{50D978D7-4D94-C447-9226-C8BF93908F86}"/>
              </a:ext>
            </a:extLst>
          </p:cNvPr>
          <p:cNvSpPr>
            <a:spLocks noGrp="1"/>
          </p:cNvSpPr>
          <p:nvPr>
            <p:ph type="body" sz="quarter" idx="13"/>
          </p:nvPr>
        </p:nvSpPr>
        <p:spPr>
          <a:xfrm>
            <a:off x="382909" y="829179"/>
            <a:ext cx="8378182" cy="303695"/>
          </a:xfrm>
          <a:prstGeom prst="rect">
            <a:avLst/>
          </a:prstGeom>
        </p:spPr>
        <p:txBody>
          <a:bodyPr lIns="0"/>
          <a:lstStyle>
            <a:lvl1pPr marL="0" indent="0">
              <a:buNone/>
              <a:defRPr sz="1088" b="1" i="1">
                <a:solidFill>
                  <a:schemeClr val="accent1"/>
                </a:solidFill>
                <a:latin typeface="Meta Offc" panose="020B0504030101020102" pitchFamily="34" charset="0"/>
                <a:cs typeface="Meta Offc" panose="020B0504030101020102" pitchFamily="34" charset="0"/>
              </a:defRPr>
            </a:lvl1pPr>
          </a:lstStyle>
          <a:p>
            <a:pPr lvl="0"/>
            <a:r>
              <a:rPr lang="en-US" dirty="0"/>
              <a:t>Click to edit Master text styles</a:t>
            </a:r>
          </a:p>
        </p:txBody>
      </p:sp>
      <p:sp>
        <p:nvSpPr>
          <p:cNvPr id="5" name="Text Placeholder 4">
            <a:extLst>
              <a:ext uri="{FF2B5EF4-FFF2-40B4-BE49-F238E27FC236}">
                <a16:creationId xmlns:a16="http://schemas.microsoft.com/office/drawing/2014/main" id="{580D1B0E-F05D-BA40-90AA-BD5D7ECBB53F}"/>
              </a:ext>
            </a:extLst>
          </p:cNvPr>
          <p:cNvSpPr>
            <a:spLocks noGrp="1"/>
          </p:cNvSpPr>
          <p:nvPr>
            <p:ph type="body" sz="quarter" idx="10" hasCustomPrompt="1"/>
          </p:nvPr>
        </p:nvSpPr>
        <p:spPr>
          <a:xfrm>
            <a:off x="382909" y="1294153"/>
            <a:ext cx="8378182" cy="4495704"/>
          </a:xfrm>
          <a:prstGeom prst="rect">
            <a:avLst/>
          </a:prstGeom>
        </p:spPr>
        <p:txBody>
          <a:bodyPr lIns="0"/>
          <a:lstStyle>
            <a:lvl1pPr marL="103647" indent="-103647">
              <a:spcBef>
                <a:spcPts val="635"/>
              </a:spcBef>
              <a:spcAft>
                <a:spcPts val="272"/>
              </a:spcAft>
              <a:buFont typeface="Wingdings" panose="05000000000000000000" pitchFamily="2" charset="2"/>
              <a:buChar char="§"/>
              <a:defRPr sz="816">
                <a:solidFill>
                  <a:schemeClr val="accent1"/>
                </a:solidFill>
              </a:defRPr>
            </a:lvl1pPr>
            <a:lvl2pPr marL="207294" indent="-103647">
              <a:buFont typeface="Meta Offc" panose="020B0504030101020102" pitchFamily="34" charset="0"/>
              <a:buChar char="—"/>
              <a:defRPr sz="816">
                <a:solidFill>
                  <a:schemeClr val="accent1"/>
                </a:solidFill>
              </a:defRPr>
            </a:lvl2pPr>
            <a:lvl3pPr marL="841925" indent="0">
              <a:buNone/>
              <a:defRPr sz="816"/>
            </a:lvl3pPr>
            <a:lvl4pPr marL="1262886" indent="0">
              <a:buNone/>
              <a:defRPr sz="816"/>
            </a:lvl4pPr>
            <a:lvl5pPr marL="1683849" indent="0">
              <a:buNone/>
              <a:defRPr sz="816"/>
            </a:lvl5pPr>
          </a:lstStyle>
          <a:p>
            <a:pPr lvl="0"/>
            <a:r>
              <a:rPr lang="en-US" dirty="0"/>
              <a:t>Click to edit Master text </a:t>
            </a:r>
            <a:r>
              <a:rPr lang="en-US" dirty="0" smtClean="0"/>
              <a:t>styles</a:t>
            </a:r>
          </a:p>
          <a:p>
            <a:pPr lvl="1"/>
            <a:endParaRPr lang="en-US" dirty="0"/>
          </a:p>
        </p:txBody>
      </p:sp>
      <p:sp>
        <p:nvSpPr>
          <p:cNvPr id="7" name="Text Placeholder 3"/>
          <p:cNvSpPr>
            <a:spLocks noGrp="1"/>
          </p:cNvSpPr>
          <p:nvPr>
            <p:ph type="body" sz="quarter" idx="14"/>
          </p:nvPr>
        </p:nvSpPr>
        <p:spPr>
          <a:xfrm>
            <a:off x="415636" y="6102756"/>
            <a:ext cx="5072829" cy="232170"/>
          </a:xfrm>
          <a:prstGeom prst="rect">
            <a:avLst/>
          </a:prstGeom>
        </p:spPr>
        <p:txBody>
          <a:bodyPr anchor="b"/>
          <a:lstStyle>
            <a:lvl1pPr marL="0" indent="0">
              <a:spcBef>
                <a:spcPts val="0"/>
              </a:spcBef>
              <a:buNone/>
              <a:defRPr sz="725" i="1"/>
            </a:lvl1pPr>
            <a:lvl2pPr>
              <a:defRPr sz="725" i="1"/>
            </a:lvl2pPr>
            <a:lvl3pPr>
              <a:defRPr sz="725" i="1"/>
            </a:lvl3pPr>
            <a:lvl4pPr>
              <a:defRPr sz="725" i="1"/>
            </a:lvl4pPr>
            <a:lvl5pPr>
              <a:defRPr sz="725" i="1"/>
            </a:lvl5pPr>
          </a:lstStyle>
          <a:p>
            <a:pPr lvl="0"/>
            <a:r>
              <a:rPr lang="en-US" dirty="0" smtClean="0"/>
              <a:t>Edit Master text styles</a:t>
            </a:r>
          </a:p>
        </p:txBody>
      </p:sp>
    </p:spTree>
    <p:extLst>
      <p:ext uri="{BB962C8B-B14F-4D97-AF65-F5344CB8AC3E}">
        <p14:creationId xmlns:p14="http://schemas.microsoft.com/office/powerpoint/2010/main" val="285544511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Header with Subtitle and 11pt Cop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A9821D8-F179-1046-BE57-6DFDAADA0DB9}"/>
              </a:ext>
            </a:extLst>
          </p:cNvPr>
          <p:cNvSpPr>
            <a:spLocks noGrp="1"/>
          </p:cNvSpPr>
          <p:nvPr>
            <p:ph type="title"/>
          </p:nvPr>
        </p:nvSpPr>
        <p:spPr>
          <a:xfrm>
            <a:off x="382909" y="331672"/>
            <a:ext cx="8378182" cy="516223"/>
          </a:xfrm>
          <a:prstGeom prst="rect">
            <a:avLst/>
          </a:prstGeom>
        </p:spPr>
        <p:txBody>
          <a:bodyPr lIns="0" anchor="b" anchorCtr="0"/>
          <a:lstStyle>
            <a:lvl1pPr>
              <a:defRPr sz="1632" b="1">
                <a:solidFill>
                  <a:schemeClr val="accent1"/>
                </a:solidFill>
                <a:latin typeface="Meta Offc" panose="020B0504030101020102" pitchFamily="34" charset="0"/>
              </a:defRPr>
            </a:lvl1pPr>
          </a:lstStyle>
          <a:p>
            <a:r>
              <a:rPr lang="en-GB" dirty="0"/>
              <a:t>Click to edit Master title style</a:t>
            </a:r>
            <a:endParaRPr lang="en-US" dirty="0"/>
          </a:p>
        </p:txBody>
      </p:sp>
      <p:sp>
        <p:nvSpPr>
          <p:cNvPr id="4" name="Text Placeholder 3">
            <a:extLst>
              <a:ext uri="{FF2B5EF4-FFF2-40B4-BE49-F238E27FC236}">
                <a16:creationId xmlns:a16="http://schemas.microsoft.com/office/drawing/2014/main" id="{50D978D7-4D94-C447-9226-C8BF93908F86}"/>
              </a:ext>
            </a:extLst>
          </p:cNvPr>
          <p:cNvSpPr>
            <a:spLocks noGrp="1"/>
          </p:cNvSpPr>
          <p:nvPr>
            <p:ph type="body" sz="quarter" idx="13"/>
          </p:nvPr>
        </p:nvSpPr>
        <p:spPr>
          <a:xfrm>
            <a:off x="382909" y="829179"/>
            <a:ext cx="8378182" cy="303695"/>
          </a:xfrm>
          <a:prstGeom prst="rect">
            <a:avLst/>
          </a:prstGeom>
        </p:spPr>
        <p:txBody>
          <a:bodyPr lIns="0"/>
          <a:lstStyle>
            <a:lvl1pPr marL="0" indent="0">
              <a:buNone/>
              <a:defRPr sz="1088" b="1" i="1">
                <a:solidFill>
                  <a:schemeClr val="accent1"/>
                </a:solidFill>
                <a:latin typeface="Meta Offc" panose="020B0504030101020102" pitchFamily="34" charset="0"/>
                <a:cs typeface="Meta Offc" panose="020B0504030101020102" pitchFamily="34" charset="0"/>
              </a:defRPr>
            </a:lvl1pPr>
          </a:lstStyle>
          <a:p>
            <a:pPr lvl="0"/>
            <a:r>
              <a:rPr lang="en-US" dirty="0"/>
              <a:t>Click to edit Master text styles</a:t>
            </a:r>
          </a:p>
        </p:txBody>
      </p:sp>
      <p:sp>
        <p:nvSpPr>
          <p:cNvPr id="5" name="Text Placeholder 4">
            <a:extLst>
              <a:ext uri="{FF2B5EF4-FFF2-40B4-BE49-F238E27FC236}">
                <a16:creationId xmlns:a16="http://schemas.microsoft.com/office/drawing/2014/main" id="{580D1B0E-F05D-BA40-90AA-BD5D7ECBB53F}"/>
              </a:ext>
            </a:extLst>
          </p:cNvPr>
          <p:cNvSpPr>
            <a:spLocks noGrp="1"/>
          </p:cNvSpPr>
          <p:nvPr>
            <p:ph type="body" sz="quarter" idx="10" hasCustomPrompt="1"/>
          </p:nvPr>
        </p:nvSpPr>
        <p:spPr>
          <a:xfrm>
            <a:off x="382909" y="1294153"/>
            <a:ext cx="8378182" cy="4495704"/>
          </a:xfrm>
          <a:prstGeom prst="rect">
            <a:avLst/>
          </a:prstGeom>
        </p:spPr>
        <p:txBody>
          <a:bodyPr lIns="0"/>
          <a:lstStyle>
            <a:lvl1pPr marL="103647" indent="-103647">
              <a:spcBef>
                <a:spcPts val="635"/>
              </a:spcBef>
              <a:spcAft>
                <a:spcPts val="272"/>
              </a:spcAft>
              <a:buFont typeface="Wingdings" panose="05000000000000000000" pitchFamily="2" charset="2"/>
              <a:buChar char="§"/>
              <a:defRPr sz="997">
                <a:solidFill>
                  <a:schemeClr val="accent1"/>
                </a:solidFill>
              </a:defRPr>
            </a:lvl1pPr>
            <a:lvl2pPr marL="207294" indent="-103647">
              <a:buFont typeface="Meta Offc" panose="020B0504030101020102" pitchFamily="34" charset="0"/>
              <a:buChar char="—"/>
              <a:defRPr sz="816">
                <a:solidFill>
                  <a:schemeClr val="accent1"/>
                </a:solidFill>
              </a:defRPr>
            </a:lvl2pPr>
            <a:lvl3pPr marL="841925" indent="0">
              <a:buNone/>
              <a:defRPr sz="816"/>
            </a:lvl3pPr>
            <a:lvl4pPr marL="1262886" indent="0">
              <a:buNone/>
              <a:defRPr sz="816"/>
            </a:lvl4pPr>
            <a:lvl5pPr marL="1683849" indent="0">
              <a:buNone/>
              <a:defRPr sz="816"/>
            </a:lvl5pPr>
          </a:lstStyle>
          <a:p>
            <a:pPr lvl="0"/>
            <a:r>
              <a:rPr lang="en-US" dirty="0"/>
              <a:t>Click to edit Master text </a:t>
            </a:r>
            <a:r>
              <a:rPr lang="en-US" dirty="0" smtClean="0"/>
              <a:t>styles</a:t>
            </a:r>
          </a:p>
          <a:p>
            <a:pPr lvl="1"/>
            <a:endParaRPr lang="en-US" dirty="0"/>
          </a:p>
        </p:txBody>
      </p:sp>
      <p:sp>
        <p:nvSpPr>
          <p:cNvPr id="7" name="Text Placeholder 3"/>
          <p:cNvSpPr>
            <a:spLocks noGrp="1"/>
          </p:cNvSpPr>
          <p:nvPr>
            <p:ph type="body" sz="quarter" idx="14"/>
          </p:nvPr>
        </p:nvSpPr>
        <p:spPr>
          <a:xfrm>
            <a:off x="415636" y="6102756"/>
            <a:ext cx="5072829" cy="232170"/>
          </a:xfrm>
          <a:prstGeom prst="rect">
            <a:avLst/>
          </a:prstGeom>
        </p:spPr>
        <p:txBody>
          <a:bodyPr anchor="b"/>
          <a:lstStyle>
            <a:lvl1pPr marL="0" indent="0">
              <a:spcBef>
                <a:spcPts val="0"/>
              </a:spcBef>
              <a:buNone/>
              <a:defRPr sz="725" i="1"/>
            </a:lvl1pPr>
            <a:lvl2pPr>
              <a:defRPr sz="725" i="1"/>
            </a:lvl2pPr>
            <a:lvl3pPr>
              <a:defRPr sz="725" i="1"/>
            </a:lvl3pPr>
            <a:lvl4pPr>
              <a:defRPr sz="725" i="1"/>
            </a:lvl4pPr>
            <a:lvl5pPr>
              <a:defRPr sz="725" i="1"/>
            </a:lvl5pPr>
          </a:lstStyle>
          <a:p>
            <a:pPr lvl="0"/>
            <a:r>
              <a:rPr lang="en-US" dirty="0" smtClean="0"/>
              <a:t>Edit Master text styles</a:t>
            </a:r>
          </a:p>
        </p:txBody>
      </p:sp>
    </p:spTree>
    <p:extLst>
      <p:ext uri="{BB962C8B-B14F-4D97-AF65-F5344CB8AC3E}">
        <p14:creationId xmlns:p14="http://schemas.microsoft.com/office/powerpoint/2010/main" val="401531167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Stifel U.S. Disclosure">
    <p:spTree>
      <p:nvGrpSpPr>
        <p:cNvPr id="1" name=""/>
        <p:cNvGrpSpPr/>
        <p:nvPr/>
      </p:nvGrpSpPr>
      <p:grpSpPr>
        <a:xfrm>
          <a:off x="0" y="0"/>
          <a:ext cx="0" cy="0"/>
          <a:chOff x="0" y="0"/>
          <a:chExt cx="0" cy="0"/>
        </a:xfrm>
      </p:grpSpPr>
      <p:sp>
        <p:nvSpPr>
          <p:cNvPr id="2" name="TextBox 1"/>
          <p:cNvSpPr txBox="1"/>
          <p:nvPr userDrawn="1"/>
        </p:nvSpPr>
        <p:spPr>
          <a:xfrm>
            <a:off x="382909" y="1098581"/>
            <a:ext cx="8378182" cy="2323713"/>
          </a:xfrm>
          <a:prstGeom prst="rect">
            <a:avLst/>
          </a:prstGeom>
          <a:noFill/>
        </p:spPr>
        <p:txBody>
          <a:bodyPr wrap="square" rtlCol="0">
            <a:spAutoFit/>
          </a:bodyPr>
          <a:lstStyle/>
          <a:p>
            <a:r>
              <a:rPr lang="en-US" sz="725" dirty="0" smtClean="0">
                <a:latin typeface="Meta Offc" panose="020B0504030101020102" pitchFamily="34" charset="0"/>
                <a:cs typeface="Meta Offc" panose="020B0504030101020102" pitchFamily="34" charset="0"/>
              </a:rPr>
              <a:t>Stifel, Nicolaus &amp; Company, Incorporated (“Stifel”) has prepared the attached materials.  Such material consists of factual or general information (as defined in the SEC’s Municipal Advisor Rule).  Stifel is not hereby providing a municipal entity or obligated person with any advice or making any recommendation as to action concerning the structure, timing or terms of any issuance of municipal securities or municipal financial products.  To the extent that Stifel provides any alternatives, options, calculations or examples in the attached information, such information is not intended to express any view that the municipal entity or obligated person could achieve particular results in any municipal securities transaction, and those alternatives, options, calculations or examples do not constitute a recommendation that any municipal issuer or obligated person should effect any municipal securities transaction.  Stifel is acting in its own interests, is not acting as your municipal advisor and does not owe a fiduciary duty pursuant to Section 15B of the Securities Exchange Act of 1934, as amended, to the municipal entity or obligated party with respect to the information and materials contained in this communication.</a:t>
            </a:r>
          </a:p>
          <a:p>
            <a:r>
              <a:rPr lang="en-US" sz="725" dirty="0" smtClean="0">
                <a:latin typeface="Meta Offc" panose="020B0504030101020102" pitchFamily="34" charset="0"/>
                <a:cs typeface="Meta Offc" panose="020B0504030101020102" pitchFamily="34" charset="0"/>
              </a:rPr>
              <a:t> </a:t>
            </a:r>
          </a:p>
          <a:p>
            <a:r>
              <a:rPr lang="en-US" sz="725" dirty="0" smtClean="0">
                <a:latin typeface="Meta Offc" panose="020B0504030101020102" pitchFamily="34" charset="0"/>
                <a:cs typeface="Meta Offc" panose="020B0504030101020102" pitchFamily="34" charset="0"/>
              </a:rPr>
              <a:t>Stifel is providing information and is declaring to the proposed municipal issuer and any obligated person that it has done so within the regulatory framework of MSRB Rule G-23 as an underwriter (by definition also including the role of  placement agent) and not as a financial advisor, as defined therein, with respect to the referenced proposed issuance of municipal securities.  The primary role of Stifel, as an underwriter, is to purchase securities for resale to investors in an arm’s- length commercial transaction.  Serving in the role of underwriter, Stifel has financial and other interests that differ from those of the issuer. The issuer should consult with its’ own financial and/or municipal, legal, accounting, tax and other advisors, as applicable, to the extent it deems appropriate.</a:t>
            </a:r>
          </a:p>
          <a:p>
            <a:r>
              <a:rPr lang="en-US" sz="725" dirty="0" smtClean="0">
                <a:latin typeface="Meta Offc" panose="020B0504030101020102" pitchFamily="34" charset="0"/>
                <a:cs typeface="Meta Offc" panose="020B0504030101020102" pitchFamily="34" charset="0"/>
              </a:rPr>
              <a:t> </a:t>
            </a:r>
          </a:p>
          <a:p>
            <a:r>
              <a:rPr lang="en-US" sz="725" dirty="0" smtClean="0">
                <a:latin typeface="Meta Offc" panose="020B0504030101020102" pitchFamily="34" charset="0"/>
                <a:cs typeface="Meta Offc" panose="020B0504030101020102" pitchFamily="34" charset="0"/>
              </a:rPr>
              <a:t>These materials have been prepared by Stifel for the client or potential client to whom such materials are directly addressed and delivered for discussion purposes only.  All terms and conditions are subject to further discussion and negotiation.  Stifel does not express any view as to whether financing options presented in these materials are achievable or will be available at the time of any contemplated transaction.  These materials do not constitute an offer or solicitation to sell or purchase any securities and are not a commitment by Stifel to provide or arrange any financing for any transaction or to purchase any security in connection therewith and may not relied upon as an indication that such an offer will be provided in the future.  Where indicated, this presentation may contain information derived from sources other than Stifel. While we believe such information to be accurate and complete, Stifel does not guarantee the accuracy of this information. This material is based on information currently available to Stifel or its sources and is subject to change without notice. Stifel does not provide accounting, tax or legal advice; however, you should be aware that any proposed indicative transaction could have accounting, tax, legal or other implications that should be discussed with your advisors and /or counsel as you deem appropriate.</a:t>
            </a:r>
          </a:p>
          <a:p>
            <a:endParaRPr lang="en-US" sz="725" dirty="0">
              <a:latin typeface="Meta Offc" panose="020B0504030101020102" pitchFamily="34" charset="0"/>
              <a:cs typeface="Meta Offc" panose="020B0504030101020102" pitchFamily="34" charset="0"/>
            </a:endParaRPr>
          </a:p>
        </p:txBody>
      </p:sp>
      <p:sp>
        <p:nvSpPr>
          <p:cNvPr id="5" name="Title 1">
            <a:extLst>
              <a:ext uri="{FF2B5EF4-FFF2-40B4-BE49-F238E27FC236}">
                <a16:creationId xmlns:a16="http://schemas.microsoft.com/office/drawing/2014/main" id="{1DDE8DAF-F0C2-3E42-97B2-CC46FC492DFA}"/>
              </a:ext>
            </a:extLst>
          </p:cNvPr>
          <p:cNvSpPr>
            <a:spLocks noGrp="1"/>
          </p:cNvSpPr>
          <p:nvPr>
            <p:ph type="title" hasCustomPrompt="1"/>
          </p:nvPr>
        </p:nvSpPr>
        <p:spPr>
          <a:xfrm>
            <a:off x="382909" y="331672"/>
            <a:ext cx="8378182" cy="516223"/>
          </a:xfrm>
          <a:prstGeom prst="rect">
            <a:avLst/>
          </a:prstGeom>
        </p:spPr>
        <p:txBody>
          <a:bodyPr lIns="0" anchor="b" anchorCtr="0"/>
          <a:lstStyle>
            <a:lvl1pPr>
              <a:defRPr sz="1632" b="1">
                <a:solidFill>
                  <a:schemeClr val="accent1"/>
                </a:solidFill>
                <a:latin typeface="Meta Offc" panose="020B0504030101020102" pitchFamily="34" charset="0"/>
              </a:defRPr>
            </a:lvl1pPr>
          </a:lstStyle>
          <a:p>
            <a:r>
              <a:rPr lang="en-GB" dirty="0" smtClean="0"/>
              <a:t>Disclosure</a:t>
            </a:r>
            <a:endParaRPr lang="en-US" dirty="0"/>
          </a:p>
        </p:txBody>
      </p:sp>
    </p:spTree>
    <p:extLst>
      <p:ext uri="{BB962C8B-B14F-4D97-AF65-F5344CB8AC3E}">
        <p14:creationId xmlns:p14="http://schemas.microsoft.com/office/powerpoint/2010/main" val="3505976009"/>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er with Subtitle and 9pt Cop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A9821D8-F179-1046-BE57-6DFDAADA0DB9}"/>
              </a:ext>
            </a:extLst>
          </p:cNvPr>
          <p:cNvSpPr>
            <a:spLocks noGrp="1"/>
          </p:cNvSpPr>
          <p:nvPr>
            <p:ph type="title"/>
          </p:nvPr>
        </p:nvSpPr>
        <p:spPr>
          <a:xfrm>
            <a:off x="382911" y="331677"/>
            <a:ext cx="8378182" cy="516223"/>
          </a:xfrm>
          <a:prstGeom prst="rect">
            <a:avLst/>
          </a:prstGeom>
        </p:spPr>
        <p:txBody>
          <a:bodyPr lIns="0" anchor="b" anchorCtr="0"/>
          <a:lstStyle>
            <a:lvl1pPr>
              <a:defRPr sz="1632" b="1">
                <a:solidFill>
                  <a:schemeClr val="accent1"/>
                </a:solidFill>
                <a:latin typeface="Meta Offc" panose="020B0504030101020102" pitchFamily="34" charset="0"/>
              </a:defRPr>
            </a:lvl1pPr>
          </a:lstStyle>
          <a:p>
            <a:r>
              <a:rPr lang="en-GB" dirty="0"/>
              <a:t>Click to edit Master title style</a:t>
            </a:r>
            <a:endParaRPr lang="en-US" dirty="0"/>
          </a:p>
        </p:txBody>
      </p:sp>
      <p:sp>
        <p:nvSpPr>
          <p:cNvPr id="4" name="Text Placeholder 3">
            <a:extLst>
              <a:ext uri="{FF2B5EF4-FFF2-40B4-BE49-F238E27FC236}">
                <a16:creationId xmlns:a16="http://schemas.microsoft.com/office/drawing/2014/main" id="{50D978D7-4D94-C447-9226-C8BF93908F86}"/>
              </a:ext>
            </a:extLst>
          </p:cNvPr>
          <p:cNvSpPr>
            <a:spLocks noGrp="1"/>
          </p:cNvSpPr>
          <p:nvPr>
            <p:ph type="body" sz="quarter" idx="13"/>
          </p:nvPr>
        </p:nvSpPr>
        <p:spPr>
          <a:xfrm>
            <a:off x="382911" y="829183"/>
            <a:ext cx="8378182" cy="303695"/>
          </a:xfrm>
          <a:prstGeom prst="rect">
            <a:avLst/>
          </a:prstGeom>
        </p:spPr>
        <p:txBody>
          <a:bodyPr lIns="0"/>
          <a:lstStyle>
            <a:lvl1pPr marL="0" indent="0">
              <a:buNone/>
              <a:defRPr sz="1088" b="1" i="1">
                <a:solidFill>
                  <a:schemeClr val="accent1"/>
                </a:solidFill>
                <a:latin typeface="Meta Offc" panose="020B0504030101020102" pitchFamily="34" charset="0"/>
                <a:cs typeface="Meta Offc" panose="020B0504030101020102" pitchFamily="34" charset="0"/>
              </a:defRPr>
            </a:lvl1pPr>
          </a:lstStyle>
          <a:p>
            <a:pPr lvl="0"/>
            <a:r>
              <a:rPr lang="en-US" dirty="0"/>
              <a:t>Click to edit Master text styles</a:t>
            </a:r>
          </a:p>
        </p:txBody>
      </p:sp>
      <p:sp>
        <p:nvSpPr>
          <p:cNvPr id="5" name="Text Placeholder 4">
            <a:extLst>
              <a:ext uri="{FF2B5EF4-FFF2-40B4-BE49-F238E27FC236}">
                <a16:creationId xmlns:a16="http://schemas.microsoft.com/office/drawing/2014/main" id="{580D1B0E-F05D-BA40-90AA-BD5D7ECBB53F}"/>
              </a:ext>
            </a:extLst>
          </p:cNvPr>
          <p:cNvSpPr>
            <a:spLocks noGrp="1"/>
          </p:cNvSpPr>
          <p:nvPr>
            <p:ph type="body" sz="quarter" idx="10" hasCustomPrompt="1"/>
          </p:nvPr>
        </p:nvSpPr>
        <p:spPr>
          <a:xfrm>
            <a:off x="382911" y="1294153"/>
            <a:ext cx="8378182" cy="4495704"/>
          </a:xfrm>
          <a:prstGeom prst="rect">
            <a:avLst/>
          </a:prstGeom>
        </p:spPr>
        <p:txBody>
          <a:bodyPr lIns="0"/>
          <a:lstStyle>
            <a:lvl1pPr marL="103644" indent="-103644">
              <a:spcBef>
                <a:spcPts val="635"/>
              </a:spcBef>
              <a:spcAft>
                <a:spcPts val="272"/>
              </a:spcAft>
              <a:buFont typeface="Wingdings" panose="05000000000000000000" pitchFamily="2" charset="2"/>
              <a:buChar char="§"/>
              <a:defRPr sz="816">
                <a:solidFill>
                  <a:schemeClr val="accent1"/>
                </a:solidFill>
              </a:defRPr>
            </a:lvl1pPr>
            <a:lvl2pPr marL="207289" indent="-103644">
              <a:buFont typeface="Meta Offc" panose="020B0504030101020102" pitchFamily="34" charset="0"/>
              <a:buChar char="—"/>
              <a:defRPr sz="816">
                <a:solidFill>
                  <a:schemeClr val="accent1"/>
                </a:solidFill>
              </a:defRPr>
            </a:lvl2pPr>
            <a:lvl3pPr marL="841904" indent="0">
              <a:buNone/>
              <a:defRPr sz="816"/>
            </a:lvl3pPr>
            <a:lvl4pPr marL="1262855" indent="0">
              <a:buNone/>
              <a:defRPr sz="816"/>
            </a:lvl4pPr>
            <a:lvl5pPr marL="1683807" indent="0">
              <a:buNone/>
              <a:defRPr sz="816"/>
            </a:lvl5pPr>
          </a:lstStyle>
          <a:p>
            <a:pPr lvl="0"/>
            <a:r>
              <a:rPr lang="en-US" dirty="0"/>
              <a:t>Click to edit Master text </a:t>
            </a:r>
            <a:r>
              <a:rPr lang="en-US" dirty="0" smtClean="0"/>
              <a:t>styles</a:t>
            </a:r>
          </a:p>
          <a:p>
            <a:pPr lvl="1"/>
            <a:endParaRPr lang="en-US" dirty="0"/>
          </a:p>
        </p:txBody>
      </p:sp>
      <p:sp>
        <p:nvSpPr>
          <p:cNvPr id="7" name="Text Placeholder 3"/>
          <p:cNvSpPr>
            <a:spLocks noGrp="1"/>
          </p:cNvSpPr>
          <p:nvPr>
            <p:ph type="body" sz="quarter" idx="14"/>
          </p:nvPr>
        </p:nvSpPr>
        <p:spPr>
          <a:xfrm>
            <a:off x="415637" y="6102756"/>
            <a:ext cx="5072829" cy="232170"/>
          </a:xfrm>
          <a:prstGeom prst="rect">
            <a:avLst/>
          </a:prstGeom>
        </p:spPr>
        <p:txBody>
          <a:bodyPr anchor="b"/>
          <a:lstStyle>
            <a:lvl1pPr marL="0" indent="0">
              <a:spcBef>
                <a:spcPts val="0"/>
              </a:spcBef>
              <a:buNone/>
              <a:defRPr sz="725" i="1"/>
            </a:lvl1pPr>
            <a:lvl2pPr>
              <a:defRPr sz="725" i="1"/>
            </a:lvl2pPr>
            <a:lvl3pPr>
              <a:defRPr sz="725" i="1"/>
            </a:lvl3pPr>
            <a:lvl4pPr>
              <a:defRPr sz="725" i="1"/>
            </a:lvl4pPr>
            <a:lvl5pPr>
              <a:defRPr sz="725" i="1"/>
            </a:lvl5pPr>
          </a:lstStyle>
          <a:p>
            <a:pPr lvl="0"/>
            <a:r>
              <a:rPr lang="en-US" dirty="0" smtClean="0"/>
              <a:t>Edit Master text styles</a:t>
            </a:r>
          </a:p>
        </p:txBody>
      </p:sp>
    </p:spTree>
    <p:extLst>
      <p:ext uri="{BB962C8B-B14F-4D97-AF65-F5344CB8AC3E}">
        <p14:creationId xmlns:p14="http://schemas.microsoft.com/office/powerpoint/2010/main" val="242632685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Stifel Canada Disclosure">
    <p:spTree>
      <p:nvGrpSpPr>
        <p:cNvPr id="1" name=""/>
        <p:cNvGrpSpPr/>
        <p:nvPr/>
      </p:nvGrpSpPr>
      <p:grpSpPr>
        <a:xfrm>
          <a:off x="0" y="0"/>
          <a:ext cx="0" cy="0"/>
          <a:chOff x="0" y="0"/>
          <a:chExt cx="0" cy="0"/>
        </a:xfrm>
      </p:grpSpPr>
      <p:sp>
        <p:nvSpPr>
          <p:cNvPr id="2" name="TextBox 1"/>
          <p:cNvSpPr txBox="1"/>
          <p:nvPr userDrawn="1"/>
        </p:nvSpPr>
        <p:spPr>
          <a:xfrm>
            <a:off x="382909" y="1098581"/>
            <a:ext cx="8378182" cy="2212144"/>
          </a:xfrm>
          <a:prstGeom prst="rect">
            <a:avLst/>
          </a:prstGeom>
          <a:noFill/>
        </p:spPr>
        <p:txBody>
          <a:bodyPr wrap="square" rtlCol="0">
            <a:spAutoFit/>
          </a:bodyPr>
          <a:lstStyle/>
          <a:p>
            <a:r>
              <a:rPr lang="en-US" sz="725" dirty="0" smtClean="0">
                <a:latin typeface="Meta Offc" panose="020B0504030101020102" pitchFamily="34" charset="0"/>
                <a:cs typeface="Meta Offc" panose="020B0504030101020102" pitchFamily="34" charset="0"/>
              </a:rPr>
              <a:t>Stifel, Nicolaus &amp; Company, Incorporated (“Stifel”) has prepared the attached materials.  Such material consists of factual or general information (as defined in the SEC’s Municipal Advisor Rule).  Stifel is not hereby providing a municipal entity or obligated person with any advice or making any recommendation as to action concerning the structure, timing or terms of any issuance of municipal securities or municipal financial products.  To the extent that Stifel provides any alternatives, options, calculations or examples in the attached information, such information is not intended to express any view that the municipal entity or obligated person could achieve particular results in any municipal securities transaction, and those alternatives, options, calculations or examples do not constitute a recommendation that any municipal issuer or obligated person should effect any municipal securities transaction.  Stifel is acting in its own interests, is not acting as your municipal advisor and does not owe a fiduciary duty pursuant to Section 15B of the Securities Exchange Act of 1934, as amended, to the municipal entity or obligated party with respect to the information and materials contained in this communication.</a:t>
            </a:r>
          </a:p>
          <a:p>
            <a:r>
              <a:rPr lang="en-US" sz="725" dirty="0" smtClean="0">
                <a:latin typeface="Meta Offc" panose="020B0504030101020102" pitchFamily="34" charset="0"/>
                <a:cs typeface="Meta Offc" panose="020B0504030101020102" pitchFamily="34" charset="0"/>
              </a:rPr>
              <a:t> </a:t>
            </a:r>
          </a:p>
          <a:p>
            <a:r>
              <a:rPr lang="en-US" sz="725" dirty="0" smtClean="0">
                <a:latin typeface="Meta Offc" panose="020B0504030101020102" pitchFamily="34" charset="0"/>
                <a:cs typeface="Meta Offc" panose="020B0504030101020102" pitchFamily="34" charset="0"/>
              </a:rPr>
              <a:t>Stifel is providing information and is declaring to the proposed municipal issuer and any obligated person that it has done so within the regulatory framework of MSRB Rule G-23 as an underwriter (by definition also including the role of  placement agent) and not as a financial advisor, as defined therein, with respect to the referenced proposed issuance of municipal securities.  The primary role of Stifel, as an underwriter, is to purchase securities for resale to investors in an arm’s- length commercial transaction.  Serving in the role of underwriter, Stifel has financial and other interests that differ from those of the issuer. The issuer should consult with its’ own financial and/or municipal, legal, accounting, tax and other advisors, as applicable, to the extent it deems appropriate.</a:t>
            </a:r>
          </a:p>
          <a:p>
            <a:r>
              <a:rPr lang="en-US" sz="725" dirty="0" smtClean="0">
                <a:latin typeface="Meta Offc" panose="020B0504030101020102" pitchFamily="34" charset="0"/>
                <a:cs typeface="Meta Offc" panose="020B0504030101020102" pitchFamily="34" charset="0"/>
              </a:rPr>
              <a:t> </a:t>
            </a:r>
          </a:p>
          <a:p>
            <a:r>
              <a:rPr lang="en-US" sz="725" dirty="0" smtClean="0">
                <a:latin typeface="Meta Offc" panose="020B0504030101020102" pitchFamily="34" charset="0"/>
                <a:cs typeface="Meta Offc" panose="020B0504030101020102" pitchFamily="34" charset="0"/>
              </a:rPr>
              <a:t>These materials have been prepared by Stifel for the client or potential client to whom such materials are directly addressed and delivered for discussion purposes only.  All terms and conditions are subject to further discussion and negotiation.  Stifel does not express any view as to whether financing options presented in these materials are achievable or will be available at the time of any contemplated transaction.  These materials do not constitute an offer or solicitation to sell or purchase any securities and are not a commitment by Stifel to provide or arrange any financing for any transaction or to purchase any security in connection therewith and may not relied upon as an indication that such an offer will be provided in the future.  Where indicated, this presentation may contain information derived from sources other than Stifel. While we believe such information to be accurate and complete, Stifel does not guarantee the accuracy of this information. This material is based on information currently available to Stifel or its sources and is subject to change without notice. Stifel does not provide accounting, tax or legal advice; however, you should be aware that any proposed indicative transaction could have accounting, tax, legal or other implications that should be discussed with your advisors and /or counsel as you deem appropriate.</a:t>
            </a:r>
          </a:p>
        </p:txBody>
      </p:sp>
      <p:sp>
        <p:nvSpPr>
          <p:cNvPr id="4" name="Title 1">
            <a:extLst>
              <a:ext uri="{FF2B5EF4-FFF2-40B4-BE49-F238E27FC236}">
                <a16:creationId xmlns:a16="http://schemas.microsoft.com/office/drawing/2014/main" id="{1DDE8DAF-F0C2-3E42-97B2-CC46FC492DFA}"/>
              </a:ext>
            </a:extLst>
          </p:cNvPr>
          <p:cNvSpPr>
            <a:spLocks noGrp="1"/>
          </p:cNvSpPr>
          <p:nvPr>
            <p:ph type="title" hasCustomPrompt="1"/>
          </p:nvPr>
        </p:nvSpPr>
        <p:spPr>
          <a:xfrm>
            <a:off x="382909" y="331672"/>
            <a:ext cx="8378182" cy="516223"/>
          </a:xfrm>
          <a:prstGeom prst="rect">
            <a:avLst/>
          </a:prstGeom>
        </p:spPr>
        <p:txBody>
          <a:bodyPr lIns="0" anchor="b" anchorCtr="0"/>
          <a:lstStyle>
            <a:lvl1pPr>
              <a:defRPr sz="1632" b="1">
                <a:solidFill>
                  <a:schemeClr val="accent1"/>
                </a:solidFill>
                <a:latin typeface="Meta Offc" panose="020B0504030101020102" pitchFamily="34" charset="0"/>
              </a:defRPr>
            </a:lvl1pPr>
          </a:lstStyle>
          <a:p>
            <a:r>
              <a:rPr lang="en-GB" dirty="0" smtClean="0"/>
              <a:t>Disclosure</a:t>
            </a:r>
            <a:endParaRPr lang="en-US" dirty="0"/>
          </a:p>
        </p:txBody>
      </p:sp>
    </p:spTree>
    <p:extLst>
      <p:ext uri="{BB962C8B-B14F-4D97-AF65-F5344CB8AC3E}">
        <p14:creationId xmlns:p14="http://schemas.microsoft.com/office/powerpoint/2010/main" val="3623461485"/>
      </p:ext>
    </p:extLst>
  </p:cSld>
  <p:clrMapOvr>
    <a:masterClrMapping/>
  </p:clrMapOvr>
  <p:transition>
    <p:fade/>
  </p:transition>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cSld name="POWER_USER_LAYOUT_DIVIDER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vl1pPr>
          </a:lstStyle>
          <a:p>
            <a:r>
              <a:rPr lang="en-US" dirty="0"/>
              <a:t>Click to edit Master title style</a:t>
            </a:r>
          </a:p>
        </p:txBody>
      </p:sp>
      <p:sp>
        <p:nvSpPr>
          <p:cNvPr id="3" name="Rectangle 10"/>
          <p:cNvSpPr>
            <a:spLocks noGrp="1" noChangeArrowheads="1"/>
          </p:cNvSpPr>
          <p:nvPr>
            <p:ph type="sldNum" sz="quarter" idx="10"/>
          </p:nvPr>
        </p:nvSpPr>
        <p:spPr bwMode="auto">
          <a:xfrm>
            <a:off x="1" y="7304556"/>
            <a:ext cx="10693399" cy="3095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GB"/>
            </a:defPPr>
            <a:lvl1pPr algn="ctr" rtl="0" fontAlgn="base">
              <a:spcBef>
                <a:spcPct val="0"/>
              </a:spcBef>
              <a:spcAft>
                <a:spcPct val="0"/>
              </a:spcAft>
              <a:defRPr sz="829" b="0" i="0" kern="1200">
                <a:solidFill>
                  <a:schemeClr val="accent1"/>
                </a:solidFill>
                <a:latin typeface="Meta Offc Light" panose="020B0504030101020102" pitchFamily="34" charset="77"/>
                <a:ea typeface="+mn-ea"/>
                <a:cs typeface="Meta Offc" panose="020B0504030101020102" pitchFamily="34" charset="0"/>
              </a:defRPr>
            </a:lvl1pPr>
            <a:lvl2pPr marL="458398" algn="ctr" rtl="0" fontAlgn="base">
              <a:spcBef>
                <a:spcPct val="0"/>
              </a:spcBef>
              <a:spcAft>
                <a:spcPct val="0"/>
              </a:spcAft>
              <a:defRPr kern="1200">
                <a:solidFill>
                  <a:schemeClr val="tx1"/>
                </a:solidFill>
                <a:latin typeface="Arial" pitchFamily="34" charset="0"/>
                <a:ea typeface="+mn-ea"/>
                <a:cs typeface="Arial" pitchFamily="34" charset="0"/>
              </a:defRPr>
            </a:lvl2pPr>
            <a:lvl3pPr marL="916797" algn="ctr" rtl="0" fontAlgn="base">
              <a:spcBef>
                <a:spcPct val="0"/>
              </a:spcBef>
              <a:spcAft>
                <a:spcPct val="0"/>
              </a:spcAft>
              <a:defRPr kern="1200">
                <a:solidFill>
                  <a:schemeClr val="tx1"/>
                </a:solidFill>
                <a:latin typeface="Arial" pitchFamily="34" charset="0"/>
                <a:ea typeface="+mn-ea"/>
                <a:cs typeface="Arial" pitchFamily="34" charset="0"/>
              </a:defRPr>
            </a:lvl3pPr>
            <a:lvl4pPr marL="1375194" algn="ctr" rtl="0" fontAlgn="base">
              <a:spcBef>
                <a:spcPct val="0"/>
              </a:spcBef>
              <a:spcAft>
                <a:spcPct val="0"/>
              </a:spcAft>
              <a:defRPr kern="1200">
                <a:solidFill>
                  <a:schemeClr val="tx1"/>
                </a:solidFill>
                <a:latin typeface="Arial" pitchFamily="34" charset="0"/>
                <a:ea typeface="+mn-ea"/>
                <a:cs typeface="Arial" pitchFamily="34" charset="0"/>
              </a:defRPr>
            </a:lvl4pPr>
            <a:lvl5pPr marL="1833592" algn="ctr" rtl="0" fontAlgn="base">
              <a:spcBef>
                <a:spcPct val="0"/>
              </a:spcBef>
              <a:spcAft>
                <a:spcPct val="0"/>
              </a:spcAft>
              <a:defRPr kern="1200">
                <a:solidFill>
                  <a:schemeClr val="tx1"/>
                </a:solidFill>
                <a:latin typeface="Arial" pitchFamily="34" charset="0"/>
                <a:ea typeface="+mn-ea"/>
                <a:cs typeface="Arial" pitchFamily="34" charset="0"/>
              </a:defRPr>
            </a:lvl5pPr>
            <a:lvl6pPr marL="2291991" algn="l" defTabSz="916797" rtl="0" eaLnBrk="1" latinLnBrk="0" hangingPunct="1">
              <a:defRPr kern="1200">
                <a:solidFill>
                  <a:schemeClr val="tx1"/>
                </a:solidFill>
                <a:latin typeface="Arial" pitchFamily="34" charset="0"/>
                <a:ea typeface="+mn-ea"/>
                <a:cs typeface="Arial" pitchFamily="34" charset="0"/>
              </a:defRPr>
            </a:lvl6pPr>
            <a:lvl7pPr marL="2750389" algn="l" defTabSz="916797" rtl="0" eaLnBrk="1" latinLnBrk="0" hangingPunct="1">
              <a:defRPr kern="1200">
                <a:solidFill>
                  <a:schemeClr val="tx1"/>
                </a:solidFill>
                <a:latin typeface="Arial" pitchFamily="34" charset="0"/>
                <a:ea typeface="+mn-ea"/>
                <a:cs typeface="Arial" pitchFamily="34" charset="0"/>
              </a:defRPr>
            </a:lvl7pPr>
            <a:lvl8pPr marL="3208788" algn="l" defTabSz="916797" rtl="0" eaLnBrk="1" latinLnBrk="0" hangingPunct="1">
              <a:defRPr kern="1200">
                <a:solidFill>
                  <a:schemeClr val="tx1"/>
                </a:solidFill>
                <a:latin typeface="Arial" pitchFamily="34" charset="0"/>
                <a:ea typeface="+mn-ea"/>
                <a:cs typeface="Arial" pitchFamily="34" charset="0"/>
              </a:defRPr>
            </a:lvl8pPr>
            <a:lvl9pPr marL="3667186" algn="l" defTabSz="916797" rtl="0" eaLnBrk="1" latinLnBrk="0" hangingPunct="1">
              <a:defRPr kern="1200">
                <a:solidFill>
                  <a:schemeClr val="tx1"/>
                </a:solidFill>
                <a:latin typeface="Arial" pitchFamily="34" charset="0"/>
                <a:ea typeface="+mn-ea"/>
                <a:cs typeface="Arial" pitchFamily="34" charset="0"/>
              </a:defRPr>
            </a:lvl9pPr>
          </a:lstStyle>
          <a:p>
            <a:pPr>
              <a:defRPr/>
            </a:pPr>
            <a:fld id="{8BC1ABCE-FB9F-4FA3-8809-CD4F086FC270}" type="slidenum">
              <a:rPr lang="en-GB" smtClean="0"/>
              <a:pPr>
                <a:defRPr/>
              </a:pPr>
              <a:t>‹#›</a:t>
            </a:fld>
            <a:endParaRPr lang="en-US" dirty="0"/>
          </a:p>
        </p:txBody>
      </p:sp>
      <p:sp>
        <p:nvSpPr>
          <p:cNvPr id="4" name="TextBox 3">
            <a:extLst>
              <a:ext uri="{FF2B5EF4-FFF2-40B4-BE49-F238E27FC236}">
                <a16:creationId xmlns:a16="http://schemas.microsoft.com/office/drawing/2014/main" id="{74B4BB37-B771-9A40-964C-7976923BA710}"/>
              </a:ext>
            </a:extLst>
          </p:cNvPr>
          <p:cNvSpPr txBox="1"/>
          <p:nvPr userDrawn="1"/>
        </p:nvSpPr>
        <p:spPr>
          <a:xfrm>
            <a:off x="451952" y="6477338"/>
            <a:ext cx="418528" cy="181666"/>
          </a:xfrm>
          <a:prstGeom prst="rect">
            <a:avLst/>
          </a:prstGeom>
          <a:noFill/>
        </p:spPr>
        <p:txBody>
          <a:bodyPr wrap="square" lIns="76405" tIns="38202" rIns="76405" bIns="38202" rtlCol="0">
            <a:spAutoFit/>
          </a:bodyPr>
          <a:lstStyle/>
          <a:p>
            <a:pPr algn="l"/>
            <a:fld id="{ACFA9DC3-C422-4A89-8EDF-610B95B03A19}" type="slidenum">
              <a:rPr lang="en-US" sz="679" i="1" smtClean="0">
                <a:solidFill>
                  <a:schemeClr val="accent1"/>
                </a:solidFill>
                <a:latin typeface="Meta Offc" panose="020B0504030101020102" pitchFamily="34" charset="0"/>
                <a:cs typeface="Meta Offc" panose="020B0504030101020102" pitchFamily="34" charset="0"/>
              </a:rPr>
              <a:pPr algn="l"/>
              <a:t>‹#›</a:t>
            </a:fld>
            <a:endParaRPr lang="en-US" sz="679" i="1" dirty="0">
              <a:solidFill>
                <a:schemeClr val="accent1"/>
              </a:solidFill>
              <a:latin typeface="Meta Offc" panose="020B0504030101020102" pitchFamily="34" charset="0"/>
              <a:cs typeface="Meta Offc" panose="020B0504030101020102" pitchFamily="34" charset="0"/>
            </a:endParaRPr>
          </a:p>
        </p:txBody>
      </p:sp>
      <p:sp>
        <p:nvSpPr>
          <p:cNvPr id="5" name="Text Placeholder 4">
            <a:extLst>
              <a:ext uri="{FF2B5EF4-FFF2-40B4-BE49-F238E27FC236}">
                <a16:creationId xmlns:a16="http://schemas.microsoft.com/office/drawing/2014/main" id="{9834D044-DCCB-4647-BA6C-89A50B45AA33}"/>
              </a:ext>
            </a:extLst>
          </p:cNvPr>
          <p:cNvSpPr txBox="1">
            <a:spLocks/>
          </p:cNvSpPr>
          <p:nvPr userDrawn="1"/>
        </p:nvSpPr>
        <p:spPr>
          <a:xfrm>
            <a:off x="395537" y="6374396"/>
            <a:ext cx="3800831" cy="155709"/>
          </a:xfrm>
          <a:prstGeom prst="rect">
            <a:avLst/>
          </a:prstGeom>
        </p:spPr>
        <p:txBody>
          <a:bodyPr>
            <a:normAutofit fontScale="77500" lnSpcReduction="20000"/>
          </a:bodyPr>
          <a:lstStyle>
            <a:lvl1pPr marL="0" indent="0" algn="ctr" defTabSz="1018824" rtl="0" eaLnBrk="1" latinLnBrk="0" hangingPunct="1">
              <a:spcBef>
                <a:spcPct val="20000"/>
              </a:spcBef>
              <a:buFont typeface="Arial" panose="020B0604020202020204" pitchFamily="34" charset="0"/>
              <a:buNone/>
              <a:defRPr sz="1200" b="0" kern="1200">
                <a:solidFill>
                  <a:schemeClr val="tx1"/>
                </a:solidFill>
                <a:latin typeface="Arial" panose="020B0604020202020204" pitchFamily="34" charset="0"/>
                <a:ea typeface="+mn-ea"/>
                <a:cs typeface="Arial" panose="020B0604020202020204" pitchFamily="34" charset="0"/>
              </a:defRPr>
            </a:lvl1pPr>
            <a:lvl2pPr marL="407530" indent="-203765" algn="l" defTabSz="1018824" rtl="0" eaLnBrk="1" latinLnBrk="0" hangingPunct="1">
              <a:spcBef>
                <a:spcPct val="20000"/>
              </a:spcBef>
              <a:buSzPct val="70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611295" indent="-152824" algn="l" defTabSz="1018824" rtl="0" eaLnBrk="1" latinLnBrk="0" hangingPunct="1">
              <a:spcBef>
                <a:spcPct val="20000"/>
              </a:spcBef>
              <a:buSzPct val="80000"/>
              <a:buFont typeface="Arial" panose="020B0604020202020204" pitchFamily="34" charset="0"/>
              <a:buChar char="–"/>
              <a:defRPr sz="1600" kern="1200">
                <a:solidFill>
                  <a:schemeClr val="tx1"/>
                </a:solidFill>
                <a:latin typeface="+mn-lt"/>
                <a:ea typeface="+mn-ea"/>
                <a:cs typeface="+mn-cs"/>
              </a:defRPr>
            </a:lvl3pPr>
            <a:lvl4pPr marL="815060" indent="-173200" algn="l" defTabSz="1018824" rtl="0" eaLnBrk="1" latinLnBrk="0" hangingPunct="1">
              <a:spcBef>
                <a:spcPct val="20000"/>
              </a:spcBef>
              <a:buFont typeface="Wingdings" panose="05000000000000000000" pitchFamily="2" charset="2"/>
              <a:buChar char="§"/>
              <a:defRPr sz="1600" kern="1200" baseline="0">
                <a:solidFill>
                  <a:schemeClr val="tx1"/>
                </a:solidFill>
                <a:latin typeface="+mn-lt"/>
                <a:ea typeface="+mn-ea"/>
                <a:cs typeface="+mn-cs"/>
              </a:defRPr>
            </a:lvl4pPr>
            <a:lvl5pPr marL="1324472" indent="-203765" algn="l" defTabSz="1018824" rtl="0" eaLnBrk="1" latinLnBrk="0" hangingPunct="1">
              <a:spcBef>
                <a:spcPct val="20000"/>
              </a:spcBef>
              <a:buFont typeface="Arial" panose="020B0604020202020204" pitchFamily="34" charset="0"/>
              <a:buChar char="»"/>
              <a:defRPr sz="1300" kern="1200">
                <a:solidFill>
                  <a:schemeClr val="tx1"/>
                </a:solidFill>
                <a:latin typeface="+mn-lt"/>
                <a:ea typeface="+mn-ea"/>
                <a:cs typeface="+mn-cs"/>
              </a:defRPr>
            </a:lvl5pPr>
            <a:lvl6pPr marL="2801767"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algn="l"/>
            <a:r>
              <a:rPr lang="en-US" sz="679" i="1" dirty="0">
                <a:solidFill>
                  <a:schemeClr val="accent1"/>
                </a:solidFill>
                <a:latin typeface="Meta Offc" panose="020B0504030101020102" pitchFamily="34" charset="0"/>
                <a:cs typeface="Meta Offc" panose="020B0504030101020102" pitchFamily="34" charset="0"/>
              </a:rPr>
              <a:t>STRICTLY PRIVATE AND CONFIDENTIAL</a:t>
            </a:r>
          </a:p>
        </p:txBody>
      </p:sp>
    </p:spTree>
    <p:extLst>
      <p:ext uri="{BB962C8B-B14F-4D97-AF65-F5344CB8AC3E}">
        <p14:creationId xmlns:p14="http://schemas.microsoft.com/office/powerpoint/2010/main" val="2490273168"/>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642901"/>
          </a:xfrm>
        </p:spPr>
        <p:txBody>
          <a:bodyPr anchor="b">
            <a:normAutofit/>
          </a:bodyPr>
          <a:lstStyle>
            <a:lvl1pPr algn="l">
              <a:defRPr sz="1995">
                <a:solidFill>
                  <a:srgbClr val="FFFFFF"/>
                </a:solidFill>
                <a:latin typeface="Meta Offc Book"/>
                <a:cs typeface="Meta Offc Book"/>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066801"/>
            <a:ext cx="8229600" cy="5059363"/>
          </a:xfrm>
        </p:spPr>
        <p:txBody>
          <a:bodyPr>
            <a:normAutofit/>
          </a:bodyPr>
          <a:lstStyle>
            <a:lvl1pPr marL="228024" indent="-228024">
              <a:spcAft>
                <a:spcPts val="199"/>
              </a:spcAft>
              <a:defRPr sz="2394">
                <a:solidFill>
                  <a:schemeClr val="tx1"/>
                </a:solidFill>
              </a:defRPr>
            </a:lvl1pPr>
            <a:lvl2pPr marL="456048" indent="-228024">
              <a:spcAft>
                <a:spcPts val="199"/>
              </a:spcAft>
              <a:defRPr sz="1995">
                <a:solidFill>
                  <a:schemeClr val="tx1"/>
                </a:solidFill>
              </a:defRPr>
            </a:lvl2pPr>
            <a:lvl3pPr marL="684072">
              <a:spcAft>
                <a:spcPts val="199"/>
              </a:spcAft>
              <a:defRPr sz="1795">
                <a:solidFill>
                  <a:schemeClr val="tx1"/>
                </a:solidFill>
              </a:defRPr>
            </a:lvl3pPr>
            <a:lvl4pPr marL="912096">
              <a:spcAft>
                <a:spcPts val="199"/>
              </a:spcAft>
              <a:defRPr sz="1596">
                <a:solidFill>
                  <a:schemeClr val="tx1"/>
                </a:solidFill>
              </a:defRPr>
            </a:lvl4pPr>
            <a:lvl5pPr marL="1140120">
              <a:spcAft>
                <a:spcPts val="199"/>
              </a:spcAft>
              <a:defRPr sz="1596">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sz="1097">
                <a:solidFill>
                  <a:schemeClr val="tx1"/>
                </a:solidFill>
                <a:latin typeface="Meta Offc Light"/>
                <a:cs typeface="Meta Offc Light"/>
              </a:defRPr>
            </a:lvl1pPr>
          </a:lstStyle>
          <a:p>
            <a:fld id="{A7541013-1641-CE49-A669-6291DB7FB8AB}" type="slidenum">
              <a:rPr lang="en-US" smtClean="0"/>
              <a:pPr/>
              <a:t>‹#›</a:t>
            </a:fld>
            <a:endParaRPr lang="en-US" dirty="0"/>
          </a:p>
        </p:txBody>
      </p:sp>
    </p:spTree>
    <p:extLst>
      <p:ext uri="{BB962C8B-B14F-4D97-AF65-F5344CB8AC3E}">
        <p14:creationId xmlns:p14="http://schemas.microsoft.com/office/powerpoint/2010/main" val="1291658028"/>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Divided Page Basic">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8CEE874-EF34-934C-8E87-B3878E7EA44A}"/>
              </a:ext>
            </a:extLst>
          </p:cNvPr>
          <p:cNvSpPr/>
          <p:nvPr userDrawn="1"/>
        </p:nvSpPr>
        <p:spPr>
          <a:xfrm>
            <a:off x="4375615" y="620053"/>
            <a:ext cx="4768385" cy="3266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2" dirty="0"/>
          </a:p>
        </p:txBody>
      </p:sp>
      <p:sp>
        <p:nvSpPr>
          <p:cNvPr id="2" name="Title 1">
            <a:extLst>
              <a:ext uri="{FF2B5EF4-FFF2-40B4-BE49-F238E27FC236}">
                <a16:creationId xmlns:a16="http://schemas.microsoft.com/office/drawing/2014/main" id="{BE837697-CAD2-574D-BDAD-A329FDD19A51}"/>
              </a:ext>
            </a:extLst>
          </p:cNvPr>
          <p:cNvSpPr>
            <a:spLocks noGrp="1"/>
          </p:cNvSpPr>
          <p:nvPr>
            <p:ph type="ctrTitle"/>
          </p:nvPr>
        </p:nvSpPr>
        <p:spPr>
          <a:xfrm>
            <a:off x="4738255" y="829179"/>
            <a:ext cx="3998335" cy="477837"/>
          </a:xfrm>
          <a:prstGeom prst="rect">
            <a:avLst/>
          </a:prstGeom>
        </p:spPr>
        <p:txBody>
          <a:bodyPr lIns="0" anchor="b" anchorCtr="0"/>
          <a:lstStyle>
            <a:lvl1pPr algn="l">
              <a:defRPr sz="1632" b="1">
                <a:solidFill>
                  <a:schemeClr val="accent1"/>
                </a:solidFill>
                <a:latin typeface="Meta Offc" panose="020B0504030101020102" pitchFamily="34" charset="0"/>
              </a:defRPr>
            </a:lvl1pPr>
          </a:lstStyle>
          <a:p>
            <a:r>
              <a:rPr lang="en-GB" dirty="0"/>
              <a:t>Click to edit Master title style</a:t>
            </a:r>
            <a:endParaRPr lang="en-US" dirty="0"/>
          </a:p>
        </p:txBody>
      </p:sp>
      <p:sp>
        <p:nvSpPr>
          <p:cNvPr id="4" name="Date Placeholder 3">
            <a:extLst>
              <a:ext uri="{FF2B5EF4-FFF2-40B4-BE49-F238E27FC236}">
                <a16:creationId xmlns:a16="http://schemas.microsoft.com/office/drawing/2014/main" id="{E4085977-ED8A-3A41-BA09-AC526B9A5165}"/>
              </a:ext>
            </a:extLst>
          </p:cNvPr>
          <p:cNvSpPr>
            <a:spLocks noGrp="1"/>
          </p:cNvSpPr>
          <p:nvPr>
            <p:ph type="dt" sz="half" idx="10"/>
          </p:nvPr>
        </p:nvSpPr>
        <p:spPr>
          <a:xfrm>
            <a:off x="628652" y="6356351"/>
            <a:ext cx="2057400" cy="365125"/>
          </a:xfrm>
          <a:prstGeom prst="rect">
            <a:avLst/>
          </a:prstGeom>
        </p:spPr>
        <p:txBody>
          <a:bodyPr/>
          <a:lstStyle>
            <a:lvl1pPr>
              <a:defRPr>
                <a:latin typeface="Meta Offc" panose="020B0504030101020102" pitchFamily="34" charset="0"/>
                <a:cs typeface="Meta Offc" panose="020B0504030101020102" pitchFamily="34" charset="0"/>
              </a:defRPr>
            </a:lvl1pPr>
          </a:lstStyle>
          <a:p>
            <a:endParaRPr lang="en-US" dirty="0"/>
          </a:p>
        </p:txBody>
      </p:sp>
      <p:sp>
        <p:nvSpPr>
          <p:cNvPr id="7" name="Rectangle 6">
            <a:extLst>
              <a:ext uri="{FF2B5EF4-FFF2-40B4-BE49-F238E27FC236}">
                <a16:creationId xmlns:a16="http://schemas.microsoft.com/office/drawing/2014/main" id="{E4999CE8-5470-0448-BFB0-25D3AC98C6A9}"/>
              </a:ext>
            </a:extLst>
          </p:cNvPr>
          <p:cNvSpPr/>
          <p:nvPr userDrawn="1"/>
        </p:nvSpPr>
        <p:spPr>
          <a:xfrm>
            <a:off x="0" y="1"/>
            <a:ext cx="4572000" cy="6858000"/>
          </a:xfrm>
          <a:prstGeom prst="rect">
            <a:avLst/>
          </a:prstGeom>
          <a:solidFill>
            <a:schemeClr val="accent1"/>
          </a:solidFill>
          <a:ln>
            <a:solidFill>
              <a:srgbClr val="00305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32" dirty="0"/>
          </a:p>
        </p:txBody>
      </p:sp>
      <p:sp>
        <p:nvSpPr>
          <p:cNvPr id="8" name="TextBox 7"/>
          <p:cNvSpPr txBox="1"/>
          <p:nvPr userDrawn="1"/>
        </p:nvSpPr>
        <p:spPr>
          <a:xfrm>
            <a:off x="906087" y="6303272"/>
            <a:ext cx="2422087" cy="231923"/>
          </a:xfrm>
          <a:prstGeom prst="rect">
            <a:avLst/>
          </a:prstGeom>
          <a:noFill/>
        </p:spPr>
        <p:txBody>
          <a:bodyPr wrap="square" rtlCol="0">
            <a:spAutoFit/>
          </a:bodyPr>
          <a:lstStyle/>
          <a:p>
            <a:r>
              <a:rPr lang="en-US" sz="907" dirty="0">
                <a:solidFill>
                  <a:schemeClr val="bg1"/>
                </a:solidFill>
                <a:latin typeface="+mn-lt"/>
              </a:rPr>
              <a:t>PRIVATE</a:t>
            </a:r>
            <a:r>
              <a:rPr lang="en-US" sz="907" baseline="0" dirty="0">
                <a:solidFill>
                  <a:schemeClr val="bg1"/>
                </a:solidFill>
                <a:latin typeface="+mn-lt"/>
              </a:rPr>
              <a:t> AND CONFIDENTAL</a:t>
            </a:r>
            <a:endParaRPr lang="en-US" sz="907" dirty="0">
              <a:solidFill>
                <a:schemeClr val="bg1"/>
              </a:solidFill>
              <a:latin typeface="+mn-lt"/>
            </a:endParaRPr>
          </a:p>
        </p:txBody>
      </p:sp>
      <p:sp>
        <p:nvSpPr>
          <p:cNvPr id="3" name="TextBox 2"/>
          <p:cNvSpPr txBox="1"/>
          <p:nvPr userDrawn="1"/>
        </p:nvSpPr>
        <p:spPr>
          <a:xfrm>
            <a:off x="415637" y="6304407"/>
            <a:ext cx="916465" cy="231923"/>
          </a:xfrm>
          <a:prstGeom prst="rect">
            <a:avLst/>
          </a:prstGeom>
          <a:noFill/>
        </p:spPr>
        <p:txBody>
          <a:bodyPr wrap="square" lIns="0" rtlCol="0">
            <a:spAutoFit/>
          </a:bodyPr>
          <a:lstStyle/>
          <a:p>
            <a:pPr algn="l"/>
            <a:r>
              <a:rPr lang="en-US" sz="907" dirty="0">
                <a:solidFill>
                  <a:schemeClr val="bg1"/>
                </a:solidFill>
                <a:latin typeface="+mj-lt"/>
              </a:rPr>
              <a:t>Page </a:t>
            </a:r>
            <a:fld id="{0B4E8B84-5DBC-4CE1-B567-35F513EDC341}" type="slidenum">
              <a:rPr lang="en-US" sz="907" smtClean="0">
                <a:solidFill>
                  <a:schemeClr val="bg1"/>
                </a:solidFill>
                <a:latin typeface="+mj-lt"/>
              </a:rPr>
              <a:pPr algn="l"/>
              <a:t>‹#›</a:t>
            </a:fld>
            <a:endParaRPr lang="en-US" sz="907" dirty="0">
              <a:solidFill>
                <a:schemeClr val="bg1"/>
              </a:solidFill>
              <a:latin typeface="+mj-lt"/>
            </a:endParaRPr>
          </a:p>
        </p:txBody>
      </p:sp>
    </p:spTree>
    <p:extLst>
      <p:ext uri="{BB962C8B-B14F-4D97-AF65-F5344CB8AC3E}">
        <p14:creationId xmlns:p14="http://schemas.microsoft.com/office/powerpoint/2010/main" val="88145597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_Divided Page Basic Reversed with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4999CE8-5470-0448-BFB0-25D3AC98C6A9}"/>
              </a:ext>
            </a:extLst>
          </p:cNvPr>
          <p:cNvSpPr/>
          <p:nvPr userDrawn="1"/>
        </p:nvSpPr>
        <p:spPr>
          <a:xfrm>
            <a:off x="4572000" y="9214"/>
            <a:ext cx="4572000" cy="6858000"/>
          </a:xfrm>
          <a:prstGeom prst="rect">
            <a:avLst/>
          </a:prstGeom>
          <a:solidFill>
            <a:schemeClr val="accent1"/>
          </a:solidFill>
          <a:ln>
            <a:solidFill>
              <a:srgbClr val="00305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32" dirty="0"/>
          </a:p>
        </p:txBody>
      </p:sp>
      <p:sp>
        <p:nvSpPr>
          <p:cNvPr id="18" name="Rectangle 17">
            <a:extLst>
              <a:ext uri="{FF2B5EF4-FFF2-40B4-BE49-F238E27FC236}">
                <a16:creationId xmlns:a16="http://schemas.microsoft.com/office/drawing/2014/main" id="{08CEE874-EF34-934C-8E87-B3878E7EA44A}"/>
              </a:ext>
            </a:extLst>
          </p:cNvPr>
          <p:cNvSpPr/>
          <p:nvPr userDrawn="1"/>
        </p:nvSpPr>
        <p:spPr>
          <a:xfrm>
            <a:off x="4375615" y="620053"/>
            <a:ext cx="4768385" cy="3266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2" dirty="0"/>
          </a:p>
        </p:txBody>
      </p:sp>
      <p:sp>
        <p:nvSpPr>
          <p:cNvPr id="2" name="Title 1">
            <a:extLst>
              <a:ext uri="{FF2B5EF4-FFF2-40B4-BE49-F238E27FC236}">
                <a16:creationId xmlns:a16="http://schemas.microsoft.com/office/drawing/2014/main" id="{BE837697-CAD2-574D-BDAD-A329FDD19A51}"/>
              </a:ext>
            </a:extLst>
          </p:cNvPr>
          <p:cNvSpPr>
            <a:spLocks noGrp="1"/>
          </p:cNvSpPr>
          <p:nvPr>
            <p:ph type="ctrTitle"/>
          </p:nvPr>
        </p:nvSpPr>
        <p:spPr>
          <a:xfrm>
            <a:off x="382444" y="331672"/>
            <a:ext cx="3993171" cy="477837"/>
          </a:xfrm>
          <a:prstGeom prst="rect">
            <a:avLst/>
          </a:prstGeom>
        </p:spPr>
        <p:txBody>
          <a:bodyPr lIns="0" anchor="b" anchorCtr="0"/>
          <a:lstStyle>
            <a:lvl1pPr algn="l">
              <a:defRPr sz="1632" b="1">
                <a:solidFill>
                  <a:schemeClr val="accent1"/>
                </a:solidFill>
                <a:latin typeface="Meta Offc" panose="020B0504030101020102" pitchFamily="34" charset="0"/>
              </a:defRPr>
            </a:lvl1pPr>
          </a:lstStyle>
          <a:p>
            <a:r>
              <a:rPr lang="en-GB" dirty="0"/>
              <a:t>Click to edit Master title style</a:t>
            </a:r>
            <a:endParaRPr lang="en-US" dirty="0"/>
          </a:p>
        </p:txBody>
      </p:sp>
      <p:sp>
        <p:nvSpPr>
          <p:cNvPr id="8" name="TextBox 7"/>
          <p:cNvSpPr txBox="1"/>
          <p:nvPr userDrawn="1"/>
        </p:nvSpPr>
        <p:spPr>
          <a:xfrm>
            <a:off x="906087" y="6303272"/>
            <a:ext cx="2422087" cy="231923"/>
          </a:xfrm>
          <a:prstGeom prst="rect">
            <a:avLst/>
          </a:prstGeom>
          <a:noFill/>
        </p:spPr>
        <p:txBody>
          <a:bodyPr wrap="square" rtlCol="0">
            <a:spAutoFit/>
          </a:bodyPr>
          <a:lstStyle/>
          <a:p>
            <a:r>
              <a:rPr lang="en-US" sz="907" dirty="0">
                <a:solidFill>
                  <a:schemeClr val="accent1"/>
                </a:solidFill>
                <a:latin typeface="+mn-lt"/>
              </a:rPr>
              <a:t>PRIVATE</a:t>
            </a:r>
            <a:r>
              <a:rPr lang="en-US" sz="907" baseline="0" dirty="0">
                <a:solidFill>
                  <a:schemeClr val="accent1"/>
                </a:solidFill>
                <a:latin typeface="+mn-lt"/>
              </a:rPr>
              <a:t> AND CONFIDENTAL</a:t>
            </a:r>
            <a:endParaRPr lang="en-US" sz="907" dirty="0">
              <a:solidFill>
                <a:schemeClr val="accent1"/>
              </a:solidFill>
              <a:latin typeface="+mn-lt"/>
            </a:endParaRPr>
          </a:p>
        </p:txBody>
      </p:sp>
      <p:sp>
        <p:nvSpPr>
          <p:cNvPr id="3" name="TextBox 2"/>
          <p:cNvSpPr txBox="1"/>
          <p:nvPr userDrawn="1"/>
        </p:nvSpPr>
        <p:spPr>
          <a:xfrm>
            <a:off x="415637" y="6304407"/>
            <a:ext cx="916465" cy="231923"/>
          </a:xfrm>
          <a:prstGeom prst="rect">
            <a:avLst/>
          </a:prstGeom>
          <a:noFill/>
        </p:spPr>
        <p:txBody>
          <a:bodyPr wrap="square" lIns="0" rtlCol="0">
            <a:spAutoFit/>
          </a:bodyPr>
          <a:lstStyle/>
          <a:p>
            <a:pPr algn="l"/>
            <a:r>
              <a:rPr lang="en-US" sz="907" dirty="0">
                <a:solidFill>
                  <a:schemeClr val="accent1"/>
                </a:solidFill>
                <a:latin typeface="+mj-lt"/>
              </a:rPr>
              <a:t>Page </a:t>
            </a:r>
            <a:fld id="{0B4E8B84-5DBC-4CE1-B567-35F513EDC341}" type="slidenum">
              <a:rPr lang="en-US" sz="907" smtClean="0">
                <a:solidFill>
                  <a:schemeClr val="accent1"/>
                </a:solidFill>
                <a:latin typeface="+mj-lt"/>
              </a:rPr>
              <a:pPr algn="l"/>
              <a:t>‹#›</a:t>
            </a:fld>
            <a:endParaRPr lang="en-US" sz="907" dirty="0">
              <a:solidFill>
                <a:schemeClr val="accent1"/>
              </a:solidFill>
              <a:latin typeface="+mj-lt"/>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68073" y="6198990"/>
            <a:ext cx="1828800" cy="327649"/>
          </a:xfrm>
          <a:prstGeom prst="rect">
            <a:avLst/>
          </a:prstGeom>
        </p:spPr>
      </p:pic>
    </p:spTree>
    <p:extLst>
      <p:ext uri="{BB962C8B-B14F-4D97-AF65-F5344CB8AC3E}">
        <p14:creationId xmlns:p14="http://schemas.microsoft.com/office/powerpoint/2010/main" val="336107754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2_Divided Page Basic Reversed 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D8FE927-86BB-FF44-8F21-5049863DA6B1}"/>
              </a:ext>
            </a:extLst>
          </p:cNvPr>
          <p:cNvSpPr/>
          <p:nvPr userDrawn="1"/>
        </p:nvSpPr>
        <p:spPr>
          <a:xfrm>
            <a:off x="310176" y="620052"/>
            <a:ext cx="4764309" cy="5185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2" dirty="0"/>
          </a:p>
        </p:txBody>
      </p:sp>
      <p:sp>
        <p:nvSpPr>
          <p:cNvPr id="18" name="Rectangle 17">
            <a:extLst>
              <a:ext uri="{FF2B5EF4-FFF2-40B4-BE49-F238E27FC236}">
                <a16:creationId xmlns:a16="http://schemas.microsoft.com/office/drawing/2014/main" id="{08CEE874-EF34-934C-8E87-B3878E7EA44A}"/>
              </a:ext>
            </a:extLst>
          </p:cNvPr>
          <p:cNvSpPr/>
          <p:nvPr userDrawn="1"/>
        </p:nvSpPr>
        <p:spPr>
          <a:xfrm>
            <a:off x="4375615" y="620053"/>
            <a:ext cx="4768385" cy="3266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2" dirty="0"/>
          </a:p>
        </p:txBody>
      </p:sp>
      <p:sp>
        <p:nvSpPr>
          <p:cNvPr id="7" name="Rectangle 6">
            <a:extLst>
              <a:ext uri="{FF2B5EF4-FFF2-40B4-BE49-F238E27FC236}">
                <a16:creationId xmlns:a16="http://schemas.microsoft.com/office/drawing/2014/main" id="{E4999CE8-5470-0448-BFB0-25D3AC98C6A9}"/>
              </a:ext>
            </a:extLst>
          </p:cNvPr>
          <p:cNvSpPr/>
          <p:nvPr userDrawn="1"/>
        </p:nvSpPr>
        <p:spPr>
          <a:xfrm>
            <a:off x="4572000" y="1"/>
            <a:ext cx="4572000" cy="6858000"/>
          </a:xfrm>
          <a:prstGeom prst="rect">
            <a:avLst/>
          </a:prstGeom>
          <a:solidFill>
            <a:schemeClr val="accent1"/>
          </a:solidFill>
          <a:ln>
            <a:solidFill>
              <a:srgbClr val="00305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32" dirty="0"/>
          </a:p>
        </p:txBody>
      </p:sp>
      <p:sp>
        <p:nvSpPr>
          <p:cNvPr id="8" name="TextBox 7"/>
          <p:cNvSpPr txBox="1"/>
          <p:nvPr userDrawn="1"/>
        </p:nvSpPr>
        <p:spPr>
          <a:xfrm>
            <a:off x="906087" y="6303272"/>
            <a:ext cx="2422087" cy="231923"/>
          </a:xfrm>
          <a:prstGeom prst="rect">
            <a:avLst/>
          </a:prstGeom>
          <a:noFill/>
        </p:spPr>
        <p:txBody>
          <a:bodyPr wrap="square" rtlCol="0">
            <a:spAutoFit/>
          </a:bodyPr>
          <a:lstStyle/>
          <a:p>
            <a:r>
              <a:rPr lang="en-US" sz="907" dirty="0">
                <a:solidFill>
                  <a:schemeClr val="accent1"/>
                </a:solidFill>
                <a:latin typeface="+mn-lt"/>
              </a:rPr>
              <a:t>PRIVATE</a:t>
            </a:r>
            <a:r>
              <a:rPr lang="en-US" sz="907" baseline="0" dirty="0">
                <a:solidFill>
                  <a:schemeClr val="accent1"/>
                </a:solidFill>
                <a:latin typeface="+mn-lt"/>
              </a:rPr>
              <a:t> AND CONFIDENTAL</a:t>
            </a:r>
            <a:endParaRPr lang="en-US" sz="907" dirty="0">
              <a:solidFill>
                <a:schemeClr val="accent1"/>
              </a:solidFill>
              <a:latin typeface="+mn-lt"/>
            </a:endParaRPr>
          </a:p>
        </p:txBody>
      </p:sp>
      <p:sp>
        <p:nvSpPr>
          <p:cNvPr id="3" name="TextBox 2"/>
          <p:cNvSpPr txBox="1"/>
          <p:nvPr userDrawn="1"/>
        </p:nvSpPr>
        <p:spPr>
          <a:xfrm>
            <a:off x="415637" y="6304407"/>
            <a:ext cx="916465" cy="231923"/>
          </a:xfrm>
          <a:prstGeom prst="rect">
            <a:avLst/>
          </a:prstGeom>
          <a:noFill/>
        </p:spPr>
        <p:txBody>
          <a:bodyPr wrap="square" lIns="0" rtlCol="0">
            <a:spAutoFit/>
          </a:bodyPr>
          <a:lstStyle/>
          <a:p>
            <a:pPr algn="l"/>
            <a:r>
              <a:rPr lang="en-US" sz="907" dirty="0">
                <a:solidFill>
                  <a:schemeClr val="accent1"/>
                </a:solidFill>
                <a:latin typeface="+mj-lt"/>
              </a:rPr>
              <a:t>Page </a:t>
            </a:r>
            <a:fld id="{0B4E8B84-5DBC-4CE1-B567-35F513EDC341}" type="slidenum">
              <a:rPr lang="en-US" sz="907" smtClean="0">
                <a:solidFill>
                  <a:schemeClr val="accent1"/>
                </a:solidFill>
                <a:latin typeface="+mj-lt"/>
              </a:rPr>
              <a:pPr algn="l"/>
              <a:t>‹#›</a:t>
            </a:fld>
            <a:endParaRPr lang="en-US" sz="907" dirty="0">
              <a:solidFill>
                <a:schemeClr val="accent1"/>
              </a:solidFill>
              <a:latin typeface="+mj-lt"/>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68073" y="6198990"/>
            <a:ext cx="1828800" cy="327649"/>
          </a:xfrm>
          <a:prstGeom prst="rect">
            <a:avLst/>
          </a:prstGeom>
        </p:spPr>
      </p:pic>
    </p:spTree>
    <p:extLst>
      <p:ext uri="{BB962C8B-B14F-4D97-AF65-F5344CB8AC3E}">
        <p14:creationId xmlns:p14="http://schemas.microsoft.com/office/powerpoint/2010/main" val="343321875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Divided page with bullet copy 9p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4999CE8-5470-0448-BFB0-25D3AC98C6A9}"/>
              </a:ext>
            </a:extLst>
          </p:cNvPr>
          <p:cNvSpPr/>
          <p:nvPr userDrawn="1"/>
        </p:nvSpPr>
        <p:spPr>
          <a:xfrm>
            <a:off x="0" y="0"/>
            <a:ext cx="4572000" cy="6858000"/>
          </a:xfrm>
          <a:prstGeom prst="rect">
            <a:avLst/>
          </a:prstGeom>
          <a:solidFill>
            <a:schemeClr val="accent1"/>
          </a:solidFill>
          <a:ln>
            <a:solidFill>
              <a:srgbClr val="00305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32" dirty="0"/>
          </a:p>
        </p:txBody>
      </p:sp>
      <p:sp>
        <p:nvSpPr>
          <p:cNvPr id="8" name="TextBox 7"/>
          <p:cNvSpPr txBox="1"/>
          <p:nvPr userDrawn="1"/>
        </p:nvSpPr>
        <p:spPr>
          <a:xfrm>
            <a:off x="906087" y="6303272"/>
            <a:ext cx="2422087" cy="231923"/>
          </a:xfrm>
          <a:prstGeom prst="rect">
            <a:avLst/>
          </a:prstGeom>
          <a:noFill/>
        </p:spPr>
        <p:txBody>
          <a:bodyPr wrap="square" rtlCol="0">
            <a:spAutoFit/>
          </a:bodyPr>
          <a:lstStyle/>
          <a:p>
            <a:r>
              <a:rPr lang="en-US" sz="907" dirty="0">
                <a:solidFill>
                  <a:schemeClr val="bg1"/>
                </a:solidFill>
                <a:latin typeface="+mn-lt"/>
              </a:rPr>
              <a:t>PRIVATE</a:t>
            </a:r>
            <a:r>
              <a:rPr lang="en-US" sz="907" baseline="0" dirty="0">
                <a:solidFill>
                  <a:schemeClr val="bg1"/>
                </a:solidFill>
                <a:latin typeface="+mn-lt"/>
              </a:rPr>
              <a:t> AND CONFIDENTAL</a:t>
            </a:r>
            <a:endParaRPr lang="en-US" sz="907" dirty="0">
              <a:solidFill>
                <a:schemeClr val="bg1"/>
              </a:solidFill>
              <a:latin typeface="+mn-lt"/>
            </a:endParaRPr>
          </a:p>
        </p:txBody>
      </p:sp>
      <p:sp>
        <p:nvSpPr>
          <p:cNvPr id="3" name="TextBox 2"/>
          <p:cNvSpPr txBox="1"/>
          <p:nvPr userDrawn="1"/>
        </p:nvSpPr>
        <p:spPr>
          <a:xfrm>
            <a:off x="415637" y="6304407"/>
            <a:ext cx="916465" cy="231923"/>
          </a:xfrm>
          <a:prstGeom prst="rect">
            <a:avLst/>
          </a:prstGeom>
          <a:noFill/>
        </p:spPr>
        <p:txBody>
          <a:bodyPr wrap="square" lIns="0" rtlCol="0">
            <a:spAutoFit/>
          </a:bodyPr>
          <a:lstStyle/>
          <a:p>
            <a:pPr algn="l"/>
            <a:r>
              <a:rPr lang="en-US" sz="907" dirty="0">
                <a:solidFill>
                  <a:schemeClr val="bg1"/>
                </a:solidFill>
                <a:latin typeface="+mj-lt"/>
              </a:rPr>
              <a:t>Page </a:t>
            </a:r>
            <a:fld id="{0B4E8B84-5DBC-4CE1-B567-35F513EDC341}" type="slidenum">
              <a:rPr lang="en-US" sz="907" smtClean="0">
                <a:solidFill>
                  <a:schemeClr val="bg1"/>
                </a:solidFill>
                <a:latin typeface="+mj-lt"/>
              </a:rPr>
              <a:pPr algn="l"/>
              <a:t>‹#›</a:t>
            </a:fld>
            <a:endParaRPr lang="en-US" sz="907" dirty="0">
              <a:solidFill>
                <a:schemeClr val="bg1"/>
              </a:solidFill>
              <a:latin typeface="+mj-lt"/>
            </a:endParaRPr>
          </a:p>
        </p:txBody>
      </p:sp>
      <p:sp>
        <p:nvSpPr>
          <p:cNvPr id="2" name="Title 1">
            <a:extLst>
              <a:ext uri="{FF2B5EF4-FFF2-40B4-BE49-F238E27FC236}">
                <a16:creationId xmlns:a16="http://schemas.microsoft.com/office/drawing/2014/main" id="{BE837697-CAD2-574D-BDAD-A329FDD19A51}"/>
              </a:ext>
            </a:extLst>
          </p:cNvPr>
          <p:cNvSpPr>
            <a:spLocks noGrp="1"/>
          </p:cNvSpPr>
          <p:nvPr>
            <p:ph type="ctrTitle"/>
          </p:nvPr>
        </p:nvSpPr>
        <p:spPr>
          <a:xfrm>
            <a:off x="415636" y="348255"/>
            <a:ext cx="3859480" cy="514091"/>
          </a:xfrm>
          <a:prstGeom prst="rect">
            <a:avLst/>
          </a:prstGeom>
        </p:spPr>
        <p:txBody>
          <a:bodyPr lIns="0" anchor="b" anchorCtr="0"/>
          <a:lstStyle>
            <a:lvl1pPr algn="l">
              <a:defRPr sz="1632" b="1">
                <a:solidFill>
                  <a:schemeClr val="bg1"/>
                </a:solidFill>
                <a:latin typeface="Meta Offc" panose="020B0504030101020102" pitchFamily="34" charset="0"/>
              </a:defRPr>
            </a:lvl1pPr>
          </a:lstStyle>
          <a:p>
            <a:r>
              <a:rPr lang="en-GB" dirty="0"/>
              <a:t>Click to edit Master title style</a:t>
            </a:r>
            <a:endParaRPr lang="en-US" dirty="0"/>
          </a:p>
        </p:txBody>
      </p:sp>
      <p:cxnSp>
        <p:nvCxnSpPr>
          <p:cNvPr id="9" name="Straight Connector 8">
            <a:extLst>
              <a:ext uri="{FF2B5EF4-FFF2-40B4-BE49-F238E27FC236}">
                <a16:creationId xmlns:a16="http://schemas.microsoft.com/office/drawing/2014/main" id="{2E01D8E9-4A61-4741-9FA9-0692A438F10A}"/>
              </a:ext>
            </a:extLst>
          </p:cNvPr>
          <p:cNvCxnSpPr>
            <a:cxnSpLocks/>
          </p:cNvCxnSpPr>
          <p:nvPr userDrawn="1"/>
        </p:nvCxnSpPr>
        <p:spPr>
          <a:xfrm>
            <a:off x="415637" y="829527"/>
            <a:ext cx="3859480" cy="0"/>
          </a:xfrm>
          <a:prstGeom prst="line">
            <a:avLst/>
          </a:prstGeom>
          <a:ln w="28575">
            <a:solidFill>
              <a:schemeClr val="bg1"/>
            </a:solidFill>
          </a:ln>
        </p:spPr>
        <p:style>
          <a:lnRef idx="1">
            <a:schemeClr val="accent3"/>
          </a:lnRef>
          <a:fillRef idx="0">
            <a:schemeClr val="accent3"/>
          </a:fillRef>
          <a:effectRef idx="0">
            <a:schemeClr val="accent3"/>
          </a:effectRef>
          <a:fontRef idx="minor">
            <a:schemeClr val="tx1"/>
          </a:fontRef>
        </p:style>
      </p:cxnSp>
      <p:sp>
        <p:nvSpPr>
          <p:cNvPr id="14" name="Text Placeholder 13">
            <a:extLst>
              <a:ext uri="{FF2B5EF4-FFF2-40B4-BE49-F238E27FC236}">
                <a16:creationId xmlns:a16="http://schemas.microsoft.com/office/drawing/2014/main" id="{D8F7DA4B-F13A-9545-AE5A-A29599DCED68}"/>
              </a:ext>
            </a:extLst>
          </p:cNvPr>
          <p:cNvSpPr>
            <a:spLocks noGrp="1"/>
          </p:cNvSpPr>
          <p:nvPr>
            <p:ph type="body" sz="quarter" idx="11"/>
          </p:nvPr>
        </p:nvSpPr>
        <p:spPr>
          <a:xfrm>
            <a:off x="415636" y="1532936"/>
            <a:ext cx="3859480" cy="4154381"/>
          </a:xfrm>
          <a:prstGeom prst="rect">
            <a:avLst/>
          </a:prstGeom>
        </p:spPr>
        <p:txBody>
          <a:bodyPr lIns="0"/>
          <a:lstStyle>
            <a:lvl1pPr marL="105087" indent="-105087">
              <a:buFont typeface="Wingdings" pitchFamily="2" charset="2"/>
              <a:buChar char="§"/>
              <a:tabLst/>
              <a:defRPr sz="816">
                <a:solidFill>
                  <a:schemeClr val="bg1"/>
                </a:solidFill>
              </a:defRPr>
            </a:lvl1pPr>
            <a:lvl2pPr marL="210174" indent="-105087">
              <a:spcAft>
                <a:spcPts val="544"/>
              </a:spcAft>
              <a:buFont typeface="System Font Regular"/>
              <a:buChar char="–"/>
              <a:tabLst/>
              <a:defRPr sz="816">
                <a:solidFill>
                  <a:schemeClr val="bg1"/>
                </a:solidFill>
              </a:defRPr>
            </a:lvl2pPr>
          </a:lstStyle>
          <a:p>
            <a:pPr lvl="0"/>
            <a:r>
              <a:rPr lang="en-US" dirty="0"/>
              <a:t>Click to edit Master text styles</a:t>
            </a:r>
          </a:p>
          <a:p>
            <a:pPr lvl="1"/>
            <a:r>
              <a:rPr lang="en-US" dirty="0"/>
              <a:t>Second level</a:t>
            </a:r>
          </a:p>
        </p:txBody>
      </p:sp>
      <p:cxnSp>
        <p:nvCxnSpPr>
          <p:cNvPr id="17" name="Straight Connector 16">
            <a:extLst>
              <a:ext uri="{FF2B5EF4-FFF2-40B4-BE49-F238E27FC236}">
                <a16:creationId xmlns:a16="http://schemas.microsoft.com/office/drawing/2014/main" id="{7E0A58AE-0172-2B48-846F-C8C8DD051F20}"/>
              </a:ext>
            </a:extLst>
          </p:cNvPr>
          <p:cNvCxnSpPr>
            <a:cxnSpLocks/>
          </p:cNvCxnSpPr>
          <p:nvPr userDrawn="1"/>
        </p:nvCxnSpPr>
        <p:spPr>
          <a:xfrm>
            <a:off x="4868884" y="829527"/>
            <a:ext cx="3859480" cy="0"/>
          </a:xfrm>
          <a:prstGeom prst="line">
            <a:avLst/>
          </a:prstGeom>
          <a:ln w="28575">
            <a:solidFill>
              <a:schemeClr val="accent1"/>
            </a:solidFill>
          </a:ln>
        </p:spPr>
        <p:style>
          <a:lnRef idx="1">
            <a:schemeClr val="accent3"/>
          </a:lnRef>
          <a:fillRef idx="0">
            <a:schemeClr val="accent3"/>
          </a:fillRef>
          <a:effectRef idx="0">
            <a:schemeClr val="accent3"/>
          </a:effectRef>
          <a:fontRef idx="minor">
            <a:schemeClr val="tx1"/>
          </a:fontRef>
        </p:style>
      </p:cxnSp>
      <p:sp>
        <p:nvSpPr>
          <p:cNvPr id="20" name="Rectangle 19">
            <a:extLst>
              <a:ext uri="{FF2B5EF4-FFF2-40B4-BE49-F238E27FC236}">
                <a16:creationId xmlns:a16="http://schemas.microsoft.com/office/drawing/2014/main" id="{08CEE874-EF34-934C-8E87-B3878E7EA44A}"/>
              </a:ext>
            </a:extLst>
          </p:cNvPr>
          <p:cNvSpPr/>
          <p:nvPr userDrawn="1"/>
        </p:nvSpPr>
        <p:spPr>
          <a:xfrm>
            <a:off x="4584798" y="620053"/>
            <a:ext cx="284082" cy="3266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2" dirty="0"/>
          </a:p>
        </p:txBody>
      </p:sp>
      <p:sp>
        <p:nvSpPr>
          <p:cNvPr id="19" name="Text Placeholder 13">
            <a:extLst>
              <a:ext uri="{FF2B5EF4-FFF2-40B4-BE49-F238E27FC236}">
                <a16:creationId xmlns:a16="http://schemas.microsoft.com/office/drawing/2014/main" id="{65B5B068-2177-524D-9BE4-8D497CCBB9D1}"/>
              </a:ext>
            </a:extLst>
          </p:cNvPr>
          <p:cNvSpPr>
            <a:spLocks noGrp="1"/>
          </p:cNvSpPr>
          <p:nvPr>
            <p:ph type="body" sz="quarter" idx="12"/>
          </p:nvPr>
        </p:nvSpPr>
        <p:spPr>
          <a:xfrm>
            <a:off x="4868883" y="1532936"/>
            <a:ext cx="3859480" cy="4154381"/>
          </a:xfrm>
          <a:prstGeom prst="rect">
            <a:avLst/>
          </a:prstGeom>
        </p:spPr>
        <p:txBody>
          <a:bodyPr lIns="0"/>
          <a:lstStyle>
            <a:lvl1pPr marL="105087" indent="-105087">
              <a:buFont typeface="Wingdings" pitchFamily="2" charset="2"/>
              <a:buChar char="§"/>
              <a:tabLst/>
              <a:defRPr sz="816">
                <a:solidFill>
                  <a:schemeClr val="accent1"/>
                </a:solidFill>
              </a:defRPr>
            </a:lvl1pPr>
            <a:lvl2pPr marL="210174" indent="-105087">
              <a:buFont typeface="System Font Regular"/>
              <a:buChar char="–"/>
              <a:tabLst/>
              <a:defRPr sz="816">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Click to edit Master text styles</a:t>
            </a:r>
          </a:p>
          <a:p>
            <a:pPr lvl="1"/>
            <a:r>
              <a:rPr lang="en-US" dirty="0"/>
              <a:t>Second level</a:t>
            </a:r>
          </a:p>
        </p:txBody>
      </p:sp>
      <p:sp>
        <p:nvSpPr>
          <p:cNvPr id="13" name="Text Placeholder 3">
            <a:extLst>
              <a:ext uri="{FF2B5EF4-FFF2-40B4-BE49-F238E27FC236}">
                <a16:creationId xmlns:a16="http://schemas.microsoft.com/office/drawing/2014/main" id="{8F5E908B-EF83-D141-837D-75D0DCB842AD}"/>
              </a:ext>
            </a:extLst>
          </p:cNvPr>
          <p:cNvSpPr>
            <a:spLocks noGrp="1"/>
          </p:cNvSpPr>
          <p:nvPr>
            <p:ph type="body" sz="quarter" idx="13"/>
          </p:nvPr>
        </p:nvSpPr>
        <p:spPr>
          <a:xfrm>
            <a:off x="415638" y="829179"/>
            <a:ext cx="3859480" cy="303695"/>
          </a:xfrm>
          <a:prstGeom prst="rect">
            <a:avLst/>
          </a:prstGeom>
        </p:spPr>
        <p:txBody>
          <a:bodyPr lIns="0"/>
          <a:lstStyle>
            <a:lvl1pPr marL="0" indent="0">
              <a:buNone/>
              <a:defRPr sz="1088" b="1" i="1">
                <a:solidFill>
                  <a:schemeClr val="bg1"/>
                </a:solidFill>
                <a:latin typeface="Meta Offc" panose="020B0504030101020102" pitchFamily="34" charset="0"/>
                <a:cs typeface="Meta Offc" panose="020B0504030101020102" pitchFamily="34" charset="0"/>
              </a:defRPr>
            </a:lvl1pPr>
          </a:lstStyle>
          <a:p>
            <a:pPr lvl="0"/>
            <a:r>
              <a:rPr lang="en-US" dirty="0"/>
              <a:t>Click to edit Master text styles</a:t>
            </a:r>
          </a:p>
        </p:txBody>
      </p:sp>
      <p:sp>
        <p:nvSpPr>
          <p:cNvPr id="15" name="Text Placeholder 3">
            <a:extLst>
              <a:ext uri="{FF2B5EF4-FFF2-40B4-BE49-F238E27FC236}">
                <a16:creationId xmlns:a16="http://schemas.microsoft.com/office/drawing/2014/main" id="{8F5E908B-EF83-D141-837D-75D0DCB842AD}"/>
              </a:ext>
            </a:extLst>
          </p:cNvPr>
          <p:cNvSpPr>
            <a:spLocks noGrp="1"/>
          </p:cNvSpPr>
          <p:nvPr>
            <p:ph type="body" sz="quarter" idx="14"/>
          </p:nvPr>
        </p:nvSpPr>
        <p:spPr>
          <a:xfrm>
            <a:off x="4868882" y="829179"/>
            <a:ext cx="3859480" cy="303695"/>
          </a:xfrm>
          <a:prstGeom prst="rect">
            <a:avLst/>
          </a:prstGeom>
        </p:spPr>
        <p:txBody>
          <a:bodyPr lIns="0"/>
          <a:lstStyle>
            <a:lvl1pPr marL="0" indent="0">
              <a:buNone/>
              <a:defRPr sz="1088" b="1" i="1">
                <a:solidFill>
                  <a:schemeClr val="accent1"/>
                </a:solidFill>
                <a:latin typeface="Meta Offc" panose="020B0504030101020102" pitchFamily="34" charset="0"/>
                <a:cs typeface="Meta Offc" panose="020B0504030101020102" pitchFamily="34" charset="0"/>
              </a:defRPr>
            </a:lvl1pPr>
          </a:lstStyle>
          <a:p>
            <a:pPr lvl="0"/>
            <a:r>
              <a:rPr lang="en-US" dirty="0"/>
              <a:t>Click to edit Master text styles</a:t>
            </a:r>
          </a:p>
        </p:txBody>
      </p:sp>
      <p:sp>
        <p:nvSpPr>
          <p:cNvPr id="6" name="Text Placeholder 5"/>
          <p:cNvSpPr>
            <a:spLocks noGrp="1"/>
          </p:cNvSpPr>
          <p:nvPr>
            <p:ph type="body" sz="quarter" idx="15"/>
          </p:nvPr>
        </p:nvSpPr>
        <p:spPr>
          <a:xfrm>
            <a:off x="4881678" y="348255"/>
            <a:ext cx="3846685" cy="514091"/>
          </a:xfrm>
          <a:prstGeom prst="rect">
            <a:avLst/>
          </a:prstGeom>
        </p:spPr>
        <p:txBody>
          <a:bodyPr lIns="0" rIns="0" anchor="b" anchorCtr="0"/>
          <a:lstStyle>
            <a:lvl1pPr marL="0" indent="0">
              <a:buNone/>
              <a:defRPr sz="1632" b="1"/>
            </a:lvl1pPr>
            <a:lvl2pPr marL="420962" indent="0">
              <a:buNone/>
              <a:defRPr/>
            </a:lvl2pPr>
            <a:lvl3pPr marL="841925" indent="0">
              <a:buNone/>
              <a:defRPr/>
            </a:lvl3pPr>
            <a:lvl4pPr marL="1262886" indent="0">
              <a:buNone/>
              <a:defRPr/>
            </a:lvl4pPr>
            <a:lvl5pPr marL="1683849" indent="0">
              <a:buNone/>
              <a:defRPr/>
            </a:lvl5pPr>
          </a:lstStyle>
          <a:p>
            <a:pPr lvl="0"/>
            <a:r>
              <a:rPr lang="en-US" dirty="0" smtClean="0"/>
              <a:t>Edit Master text styles</a:t>
            </a:r>
          </a:p>
        </p:txBody>
      </p:sp>
    </p:spTree>
    <p:extLst>
      <p:ext uri="{BB962C8B-B14F-4D97-AF65-F5344CB8AC3E}">
        <p14:creationId xmlns:p14="http://schemas.microsoft.com/office/powerpoint/2010/main" val="17346619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Page Layout With Image 9p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8CEE874-EF34-934C-8E87-B3878E7EA44A}"/>
              </a:ext>
            </a:extLst>
          </p:cNvPr>
          <p:cNvSpPr/>
          <p:nvPr userDrawn="1"/>
        </p:nvSpPr>
        <p:spPr>
          <a:xfrm>
            <a:off x="5488466" y="620053"/>
            <a:ext cx="2109074" cy="3266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2" dirty="0"/>
          </a:p>
        </p:txBody>
      </p:sp>
      <p:sp>
        <p:nvSpPr>
          <p:cNvPr id="2" name="Title 1">
            <a:extLst>
              <a:ext uri="{FF2B5EF4-FFF2-40B4-BE49-F238E27FC236}">
                <a16:creationId xmlns:a16="http://schemas.microsoft.com/office/drawing/2014/main" id="{BE837697-CAD2-574D-BDAD-A329FDD19A51}"/>
              </a:ext>
            </a:extLst>
          </p:cNvPr>
          <p:cNvSpPr>
            <a:spLocks noGrp="1"/>
          </p:cNvSpPr>
          <p:nvPr>
            <p:ph type="ctrTitle"/>
          </p:nvPr>
        </p:nvSpPr>
        <p:spPr>
          <a:xfrm>
            <a:off x="382444" y="331671"/>
            <a:ext cx="5106022" cy="514307"/>
          </a:xfrm>
          <a:prstGeom prst="rect">
            <a:avLst/>
          </a:prstGeom>
        </p:spPr>
        <p:txBody>
          <a:bodyPr lIns="0" anchor="b" anchorCtr="0"/>
          <a:lstStyle>
            <a:lvl1pPr algn="l">
              <a:defRPr sz="1632" b="1">
                <a:solidFill>
                  <a:schemeClr val="accent1"/>
                </a:solidFill>
                <a:latin typeface="Meta Offc" panose="020B0504030101020102" pitchFamily="34" charset="0"/>
              </a:defRPr>
            </a:lvl1pPr>
          </a:lstStyle>
          <a:p>
            <a:r>
              <a:rPr lang="en-GB" dirty="0"/>
              <a:t>Click to edit Master title style</a:t>
            </a:r>
            <a:endParaRPr lang="en-US" dirty="0"/>
          </a:p>
        </p:txBody>
      </p:sp>
      <p:sp>
        <p:nvSpPr>
          <p:cNvPr id="7" name="Rectangle 6">
            <a:extLst>
              <a:ext uri="{FF2B5EF4-FFF2-40B4-BE49-F238E27FC236}">
                <a16:creationId xmlns:a16="http://schemas.microsoft.com/office/drawing/2014/main" id="{E4999CE8-5470-0448-BFB0-25D3AC98C6A9}"/>
              </a:ext>
            </a:extLst>
          </p:cNvPr>
          <p:cNvSpPr/>
          <p:nvPr userDrawn="1"/>
        </p:nvSpPr>
        <p:spPr>
          <a:xfrm>
            <a:off x="5946699" y="1"/>
            <a:ext cx="3170758" cy="6858000"/>
          </a:xfrm>
          <a:prstGeom prst="rect">
            <a:avLst/>
          </a:prstGeom>
          <a:solidFill>
            <a:srgbClr val="003057"/>
          </a:solidFill>
          <a:ln>
            <a:solidFill>
              <a:srgbClr val="00305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32" dirty="0"/>
          </a:p>
        </p:txBody>
      </p:sp>
      <p:pic>
        <p:nvPicPr>
          <p:cNvPr id="8" name="Picture 7" descr="A skyscraper in a city&#10;&#10;Description automatically generated">
            <a:extLst>
              <a:ext uri="{FF2B5EF4-FFF2-40B4-BE49-F238E27FC236}">
                <a16:creationId xmlns:a16="http://schemas.microsoft.com/office/drawing/2014/main" id="{CD91699C-51F0-384F-B437-7DB911D2B2D3}"/>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colorTemperature colorTemp="7200"/>
                    </a14:imgEffect>
                    <a14:imgEffect>
                      <a14:saturation sat="0"/>
                    </a14:imgEffect>
                  </a14:imgLayer>
                </a14:imgProps>
              </a:ext>
              <a:ext uri="{28A0092B-C50C-407E-A947-70E740481C1C}">
                <a14:useLocalDpi xmlns:a14="http://schemas.microsoft.com/office/drawing/2010/main" val="0"/>
              </a:ext>
            </a:extLst>
          </a:blip>
          <a:srcRect l="18978" r="49583" b="293"/>
          <a:stretch/>
        </p:blipFill>
        <p:spPr>
          <a:xfrm>
            <a:off x="6104166" y="1"/>
            <a:ext cx="3039835" cy="6857999"/>
          </a:xfrm>
          <a:prstGeom prst="rect">
            <a:avLst/>
          </a:prstGeom>
        </p:spPr>
      </p:pic>
      <p:sp>
        <p:nvSpPr>
          <p:cNvPr id="5" name="Text Placeholder 4">
            <a:extLst>
              <a:ext uri="{FF2B5EF4-FFF2-40B4-BE49-F238E27FC236}">
                <a16:creationId xmlns:a16="http://schemas.microsoft.com/office/drawing/2014/main" id="{FC2703C3-0522-594A-BC99-B958AA0A2A06}"/>
              </a:ext>
            </a:extLst>
          </p:cNvPr>
          <p:cNvSpPr>
            <a:spLocks noGrp="1"/>
          </p:cNvSpPr>
          <p:nvPr>
            <p:ph type="body" sz="quarter" idx="13"/>
          </p:nvPr>
        </p:nvSpPr>
        <p:spPr>
          <a:xfrm>
            <a:off x="415636" y="2566026"/>
            <a:ext cx="5072829" cy="2547627"/>
          </a:xfrm>
          <a:prstGeom prst="rect">
            <a:avLst/>
          </a:prstGeom>
        </p:spPr>
        <p:txBody>
          <a:bodyPr lIns="0"/>
          <a:lstStyle>
            <a:lvl1pPr marL="103647" indent="-103647">
              <a:spcBef>
                <a:spcPts val="635"/>
              </a:spcBef>
              <a:spcAft>
                <a:spcPts val="272"/>
              </a:spcAft>
              <a:buFont typeface="Wingdings" pitchFamily="2" charset="2"/>
              <a:buChar char="§"/>
              <a:tabLst/>
              <a:defRPr sz="816" b="0" i="0">
                <a:solidFill>
                  <a:schemeClr val="accent1"/>
                </a:solidFill>
                <a:latin typeface="Meta Offc" panose="020B0504030101020102" pitchFamily="34" charset="0"/>
                <a:cs typeface="Meta Offc" panose="020B0504030101020102" pitchFamily="34" charset="0"/>
              </a:defRPr>
            </a:lvl1pPr>
            <a:lvl2pPr marL="207294" indent="-103647">
              <a:spcBef>
                <a:spcPts val="91"/>
              </a:spcBef>
              <a:spcAft>
                <a:spcPts val="272"/>
              </a:spcAft>
              <a:buFont typeface="System Font Regular"/>
              <a:buChar char="–"/>
              <a:tabLst/>
              <a:defRPr sz="816" b="0" i="0">
                <a:solidFill>
                  <a:schemeClr val="accent1"/>
                </a:solidFill>
                <a:latin typeface="Meta Offc" panose="020B0504030101020102" pitchFamily="34" charset="0"/>
                <a:cs typeface="Meta Offc" panose="020B0504030101020102" pitchFamily="34" charset="0"/>
              </a:defRPr>
            </a:lvl2pPr>
            <a:lvl3pPr marL="310942" indent="-103647">
              <a:buFont typeface="Wingdings" pitchFamily="2" charset="2"/>
              <a:buChar char="§"/>
              <a:tabLst/>
              <a:defRPr sz="816" b="0" i="1">
                <a:latin typeface="Meta Offc Normal" panose="020B0504030101020102" pitchFamily="34" charset="77"/>
                <a:cs typeface="Meta Offc Normal" panose="020B0504030101020102" pitchFamily="34" charset="77"/>
              </a:defRPr>
            </a:lvl3pPr>
            <a:lvl4pPr marL="416029" indent="-105087">
              <a:buFont typeface="Wingdings" pitchFamily="2" charset="2"/>
              <a:buChar char="§"/>
              <a:tabLst/>
              <a:defRPr sz="816" b="0" i="0">
                <a:latin typeface="Meta Offc Normal" panose="020B0504030101020102" pitchFamily="34" charset="77"/>
                <a:cs typeface="Meta Offc Normal" panose="020B0504030101020102" pitchFamily="34" charset="77"/>
              </a:defRPr>
            </a:lvl4pPr>
            <a:lvl5pPr marL="519676" indent="-103647">
              <a:buFont typeface="Wingdings" pitchFamily="2" charset="2"/>
              <a:buChar char="§"/>
              <a:tabLst/>
              <a:defRPr sz="816" b="0" i="0">
                <a:latin typeface="Meta Offc Normal" panose="020B0504030101020102" pitchFamily="34" charset="77"/>
                <a:cs typeface="Meta Offc Normal" panose="020B0504030101020102" pitchFamily="34" charset="77"/>
              </a:defRPr>
            </a:lvl5pPr>
          </a:lstStyle>
          <a:p>
            <a:pPr lvl="0"/>
            <a:r>
              <a:rPr lang="en-US" dirty="0"/>
              <a:t>Click to edit Master text styles</a:t>
            </a:r>
          </a:p>
          <a:p>
            <a:pPr lvl="1"/>
            <a:r>
              <a:rPr lang="en-US" dirty="0"/>
              <a:t>Second level</a:t>
            </a:r>
          </a:p>
          <a:p>
            <a:pPr lvl="0"/>
            <a:r>
              <a:rPr lang="en-US" dirty="0"/>
              <a:t>Main Bullet</a:t>
            </a:r>
          </a:p>
          <a:p>
            <a:pPr lvl="1"/>
            <a:r>
              <a:rPr lang="en-US" dirty="0"/>
              <a:t>Second Level</a:t>
            </a:r>
          </a:p>
        </p:txBody>
      </p:sp>
      <p:sp>
        <p:nvSpPr>
          <p:cNvPr id="4" name="Text Placeholder 3"/>
          <p:cNvSpPr>
            <a:spLocks noGrp="1"/>
          </p:cNvSpPr>
          <p:nvPr>
            <p:ph type="body" sz="quarter" idx="14"/>
          </p:nvPr>
        </p:nvSpPr>
        <p:spPr>
          <a:xfrm>
            <a:off x="415636" y="6102756"/>
            <a:ext cx="5072829" cy="232170"/>
          </a:xfrm>
          <a:prstGeom prst="rect">
            <a:avLst/>
          </a:prstGeom>
        </p:spPr>
        <p:txBody>
          <a:bodyPr anchor="b"/>
          <a:lstStyle>
            <a:lvl1pPr marL="0" indent="0">
              <a:spcBef>
                <a:spcPts val="0"/>
              </a:spcBef>
              <a:buNone/>
              <a:defRPr sz="725" i="1"/>
            </a:lvl1pPr>
            <a:lvl2pPr>
              <a:defRPr sz="725" i="1"/>
            </a:lvl2pPr>
            <a:lvl3pPr>
              <a:defRPr sz="725" i="1"/>
            </a:lvl3pPr>
            <a:lvl4pPr>
              <a:defRPr sz="725" i="1"/>
            </a:lvl4pPr>
            <a:lvl5pPr>
              <a:defRPr sz="725" i="1"/>
            </a:lvl5pPr>
          </a:lstStyle>
          <a:p>
            <a:pPr lvl="0"/>
            <a:r>
              <a:rPr lang="en-US" dirty="0" smtClean="0"/>
              <a:t>Edit Master text styles</a:t>
            </a:r>
          </a:p>
        </p:txBody>
      </p:sp>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742010" y="6218842"/>
            <a:ext cx="1764145" cy="316065"/>
          </a:xfrm>
          <a:prstGeom prst="rect">
            <a:avLst/>
          </a:prstGeom>
        </p:spPr>
      </p:pic>
    </p:spTree>
    <p:extLst>
      <p:ext uri="{BB962C8B-B14F-4D97-AF65-F5344CB8AC3E}">
        <p14:creationId xmlns:p14="http://schemas.microsoft.com/office/powerpoint/2010/main" val="134628943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Header with. no subtitle">
    <p:spTree>
      <p:nvGrpSpPr>
        <p:cNvPr id="1" name=""/>
        <p:cNvGrpSpPr/>
        <p:nvPr/>
      </p:nvGrpSpPr>
      <p:grpSpPr>
        <a:xfrm>
          <a:off x="0" y="0"/>
          <a:ext cx="0" cy="0"/>
          <a:chOff x="0" y="0"/>
          <a:chExt cx="0" cy="0"/>
        </a:xfrm>
      </p:grpSpPr>
      <p:sp>
        <p:nvSpPr>
          <p:cNvPr id="3" name="Rectangle 2"/>
          <p:cNvSpPr/>
          <p:nvPr userDrawn="1"/>
        </p:nvSpPr>
        <p:spPr>
          <a:xfrm>
            <a:off x="286987" y="641627"/>
            <a:ext cx="8649195" cy="4738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2" dirty="0"/>
          </a:p>
        </p:txBody>
      </p:sp>
    </p:spTree>
    <p:extLst>
      <p:ext uri="{BB962C8B-B14F-4D97-AF65-F5344CB8AC3E}">
        <p14:creationId xmlns:p14="http://schemas.microsoft.com/office/powerpoint/2010/main" val="2221718912"/>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Header WITH subtitle 9pt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F17D9-E42B-D04E-A4F5-07668C569DBD}"/>
              </a:ext>
            </a:extLst>
          </p:cNvPr>
          <p:cNvSpPr>
            <a:spLocks noGrp="1"/>
          </p:cNvSpPr>
          <p:nvPr>
            <p:ph type="title"/>
          </p:nvPr>
        </p:nvSpPr>
        <p:spPr>
          <a:xfrm>
            <a:off x="382909" y="331672"/>
            <a:ext cx="8378182" cy="449133"/>
          </a:xfrm>
          <a:prstGeom prst="rect">
            <a:avLst/>
          </a:prstGeom>
        </p:spPr>
        <p:txBody>
          <a:bodyPr lIns="0" anchor="b" anchorCtr="0"/>
          <a:lstStyle>
            <a:lvl1pPr>
              <a:defRPr sz="1632" b="1">
                <a:solidFill>
                  <a:schemeClr val="accent1"/>
                </a:solidFill>
                <a:latin typeface="Meta Offc" panose="020B0504030101020102" pitchFamily="34" charset="0"/>
              </a:defRPr>
            </a:lvl1pPr>
          </a:lstStyle>
          <a:p>
            <a:r>
              <a:rPr lang="en-GB" dirty="0"/>
              <a:t>Click to edit Master title style</a:t>
            </a:r>
            <a:endParaRPr lang="en-US" dirty="0"/>
          </a:p>
        </p:txBody>
      </p:sp>
      <p:sp>
        <p:nvSpPr>
          <p:cNvPr id="4" name="Text Placeholder 3">
            <a:extLst>
              <a:ext uri="{FF2B5EF4-FFF2-40B4-BE49-F238E27FC236}">
                <a16:creationId xmlns:a16="http://schemas.microsoft.com/office/drawing/2014/main" id="{8F5E908B-EF83-D141-837D-75D0DCB842AD}"/>
              </a:ext>
            </a:extLst>
          </p:cNvPr>
          <p:cNvSpPr>
            <a:spLocks noGrp="1"/>
          </p:cNvSpPr>
          <p:nvPr>
            <p:ph type="body" sz="quarter" idx="13"/>
          </p:nvPr>
        </p:nvSpPr>
        <p:spPr>
          <a:xfrm>
            <a:off x="382909" y="998695"/>
            <a:ext cx="8378182" cy="303695"/>
          </a:xfrm>
          <a:prstGeom prst="rect">
            <a:avLst/>
          </a:prstGeom>
        </p:spPr>
        <p:txBody>
          <a:bodyPr lIns="0"/>
          <a:lstStyle>
            <a:lvl1pPr marL="0" indent="0">
              <a:buNone/>
              <a:defRPr sz="1088" b="1" i="1">
                <a:solidFill>
                  <a:schemeClr val="accent1"/>
                </a:solidFill>
                <a:latin typeface="Meta Offc" panose="020B0504030101020102" pitchFamily="34" charset="0"/>
                <a:cs typeface="Meta Offc" panose="020B0504030101020102" pitchFamily="34" charset="0"/>
              </a:defRPr>
            </a:lvl1pPr>
          </a:lstStyle>
          <a:p>
            <a:pPr lvl="0"/>
            <a:r>
              <a:rPr lang="en-US" dirty="0"/>
              <a:t>Click to edit Master text styles</a:t>
            </a:r>
          </a:p>
        </p:txBody>
      </p:sp>
      <p:sp>
        <p:nvSpPr>
          <p:cNvPr id="5" name="Text Placeholder 4"/>
          <p:cNvSpPr>
            <a:spLocks noGrp="1"/>
          </p:cNvSpPr>
          <p:nvPr>
            <p:ph type="body" sz="quarter" idx="14"/>
          </p:nvPr>
        </p:nvSpPr>
        <p:spPr>
          <a:xfrm>
            <a:off x="382909" y="1368434"/>
            <a:ext cx="8378182" cy="4516432"/>
          </a:xfrm>
          <a:prstGeom prst="rect">
            <a:avLst/>
          </a:prstGeom>
        </p:spPr>
        <p:txBody>
          <a:bodyPr lIns="0"/>
          <a:lstStyle>
            <a:lvl1pPr marL="107966" indent="-107966">
              <a:buFont typeface="Wingdings" panose="05000000000000000000" pitchFamily="2" charset="2"/>
              <a:buChar char="§"/>
              <a:defRPr sz="816">
                <a:solidFill>
                  <a:schemeClr val="accent1"/>
                </a:solidFill>
              </a:defRPr>
            </a:lvl1pPr>
            <a:lvl2pPr marL="204415" indent="-96450">
              <a:buFont typeface="Meta Offc" panose="020B0504030101020102" pitchFamily="34" charset="0"/>
              <a:buChar char="—"/>
              <a:defRPr sz="816">
                <a:solidFill>
                  <a:schemeClr val="accent1"/>
                </a:solidFill>
              </a:defRPr>
            </a:lvl2pPr>
          </a:lstStyle>
          <a:p>
            <a:pPr lvl="0"/>
            <a:r>
              <a:rPr lang="en-US" dirty="0" smtClean="0"/>
              <a:t>Edit Master text styles</a:t>
            </a:r>
          </a:p>
          <a:p>
            <a:pPr lvl="1"/>
            <a:r>
              <a:rPr lang="en-US" dirty="0" smtClean="0"/>
              <a:t>Second level</a:t>
            </a:r>
          </a:p>
        </p:txBody>
      </p:sp>
      <p:sp>
        <p:nvSpPr>
          <p:cNvPr id="7" name="Text Placeholder 3"/>
          <p:cNvSpPr>
            <a:spLocks noGrp="1"/>
          </p:cNvSpPr>
          <p:nvPr>
            <p:ph type="body" sz="quarter" idx="15"/>
          </p:nvPr>
        </p:nvSpPr>
        <p:spPr>
          <a:xfrm>
            <a:off x="415636" y="6102756"/>
            <a:ext cx="5072829" cy="232170"/>
          </a:xfrm>
          <a:prstGeom prst="rect">
            <a:avLst/>
          </a:prstGeom>
        </p:spPr>
        <p:txBody>
          <a:bodyPr anchor="b"/>
          <a:lstStyle>
            <a:lvl1pPr marL="0" indent="0">
              <a:spcBef>
                <a:spcPts val="0"/>
              </a:spcBef>
              <a:buNone/>
              <a:defRPr sz="725" i="1"/>
            </a:lvl1pPr>
            <a:lvl2pPr>
              <a:defRPr sz="725" i="1"/>
            </a:lvl2pPr>
            <a:lvl3pPr>
              <a:defRPr sz="725" i="1"/>
            </a:lvl3pPr>
            <a:lvl4pPr>
              <a:defRPr sz="725" i="1"/>
            </a:lvl4pPr>
            <a:lvl5pPr>
              <a:defRPr sz="725" i="1"/>
            </a:lvl5pPr>
          </a:lstStyle>
          <a:p>
            <a:pPr lvl="0"/>
            <a:r>
              <a:rPr lang="en-US" dirty="0" smtClean="0"/>
              <a:t>Edit Master text styles</a:t>
            </a:r>
          </a:p>
        </p:txBody>
      </p:sp>
    </p:spTree>
    <p:extLst>
      <p:ext uri="{BB962C8B-B14F-4D97-AF65-F5344CB8AC3E}">
        <p14:creationId xmlns:p14="http://schemas.microsoft.com/office/powerpoint/2010/main" val="25520788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Header with Subtitle and 11pt Cop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A9821D8-F179-1046-BE57-6DFDAADA0DB9}"/>
              </a:ext>
            </a:extLst>
          </p:cNvPr>
          <p:cNvSpPr>
            <a:spLocks noGrp="1"/>
          </p:cNvSpPr>
          <p:nvPr>
            <p:ph type="title"/>
          </p:nvPr>
        </p:nvSpPr>
        <p:spPr>
          <a:xfrm>
            <a:off x="382911" y="331677"/>
            <a:ext cx="8378182" cy="516223"/>
          </a:xfrm>
          <a:prstGeom prst="rect">
            <a:avLst/>
          </a:prstGeom>
        </p:spPr>
        <p:txBody>
          <a:bodyPr lIns="0" anchor="b" anchorCtr="0"/>
          <a:lstStyle>
            <a:lvl1pPr>
              <a:defRPr sz="1632" b="1">
                <a:solidFill>
                  <a:schemeClr val="accent1"/>
                </a:solidFill>
                <a:latin typeface="Meta Offc" panose="020B0504030101020102" pitchFamily="34" charset="0"/>
              </a:defRPr>
            </a:lvl1pPr>
          </a:lstStyle>
          <a:p>
            <a:r>
              <a:rPr lang="en-GB" dirty="0"/>
              <a:t>Click to edit Master title style</a:t>
            </a:r>
            <a:endParaRPr lang="en-US" dirty="0"/>
          </a:p>
        </p:txBody>
      </p:sp>
      <p:sp>
        <p:nvSpPr>
          <p:cNvPr id="4" name="Text Placeholder 3">
            <a:extLst>
              <a:ext uri="{FF2B5EF4-FFF2-40B4-BE49-F238E27FC236}">
                <a16:creationId xmlns:a16="http://schemas.microsoft.com/office/drawing/2014/main" id="{50D978D7-4D94-C447-9226-C8BF93908F86}"/>
              </a:ext>
            </a:extLst>
          </p:cNvPr>
          <p:cNvSpPr>
            <a:spLocks noGrp="1"/>
          </p:cNvSpPr>
          <p:nvPr>
            <p:ph type="body" sz="quarter" idx="13"/>
          </p:nvPr>
        </p:nvSpPr>
        <p:spPr>
          <a:xfrm>
            <a:off x="382911" y="829183"/>
            <a:ext cx="8378182" cy="303695"/>
          </a:xfrm>
          <a:prstGeom prst="rect">
            <a:avLst/>
          </a:prstGeom>
        </p:spPr>
        <p:txBody>
          <a:bodyPr lIns="0"/>
          <a:lstStyle>
            <a:lvl1pPr marL="0" indent="0">
              <a:buNone/>
              <a:defRPr sz="1088" b="1" i="1">
                <a:solidFill>
                  <a:schemeClr val="accent1"/>
                </a:solidFill>
                <a:latin typeface="Meta Offc" panose="020B0504030101020102" pitchFamily="34" charset="0"/>
                <a:cs typeface="Meta Offc" panose="020B0504030101020102" pitchFamily="34" charset="0"/>
              </a:defRPr>
            </a:lvl1pPr>
          </a:lstStyle>
          <a:p>
            <a:pPr lvl="0"/>
            <a:r>
              <a:rPr lang="en-US" dirty="0"/>
              <a:t>Click to edit Master text styles</a:t>
            </a:r>
          </a:p>
        </p:txBody>
      </p:sp>
      <p:sp>
        <p:nvSpPr>
          <p:cNvPr id="5" name="Text Placeholder 4">
            <a:extLst>
              <a:ext uri="{FF2B5EF4-FFF2-40B4-BE49-F238E27FC236}">
                <a16:creationId xmlns:a16="http://schemas.microsoft.com/office/drawing/2014/main" id="{580D1B0E-F05D-BA40-90AA-BD5D7ECBB53F}"/>
              </a:ext>
            </a:extLst>
          </p:cNvPr>
          <p:cNvSpPr>
            <a:spLocks noGrp="1"/>
          </p:cNvSpPr>
          <p:nvPr>
            <p:ph type="body" sz="quarter" idx="10" hasCustomPrompt="1"/>
          </p:nvPr>
        </p:nvSpPr>
        <p:spPr>
          <a:xfrm>
            <a:off x="382911" y="1294153"/>
            <a:ext cx="8378182" cy="4495704"/>
          </a:xfrm>
          <a:prstGeom prst="rect">
            <a:avLst/>
          </a:prstGeom>
        </p:spPr>
        <p:txBody>
          <a:bodyPr lIns="0"/>
          <a:lstStyle>
            <a:lvl1pPr marL="103644" indent="-103644">
              <a:spcBef>
                <a:spcPts val="635"/>
              </a:spcBef>
              <a:spcAft>
                <a:spcPts val="272"/>
              </a:spcAft>
              <a:buFont typeface="Wingdings" panose="05000000000000000000" pitchFamily="2" charset="2"/>
              <a:buChar char="§"/>
              <a:defRPr sz="997">
                <a:solidFill>
                  <a:schemeClr val="accent1"/>
                </a:solidFill>
              </a:defRPr>
            </a:lvl1pPr>
            <a:lvl2pPr marL="207289" indent="-103644">
              <a:buFont typeface="Meta Offc" panose="020B0504030101020102" pitchFamily="34" charset="0"/>
              <a:buChar char="—"/>
              <a:defRPr sz="816">
                <a:solidFill>
                  <a:schemeClr val="accent1"/>
                </a:solidFill>
              </a:defRPr>
            </a:lvl2pPr>
            <a:lvl3pPr marL="841904" indent="0">
              <a:buNone/>
              <a:defRPr sz="816"/>
            </a:lvl3pPr>
            <a:lvl4pPr marL="1262855" indent="0">
              <a:buNone/>
              <a:defRPr sz="816"/>
            </a:lvl4pPr>
            <a:lvl5pPr marL="1683807" indent="0">
              <a:buNone/>
              <a:defRPr sz="816"/>
            </a:lvl5pPr>
          </a:lstStyle>
          <a:p>
            <a:pPr lvl="0"/>
            <a:r>
              <a:rPr lang="en-US" dirty="0"/>
              <a:t>Click to edit Master text </a:t>
            </a:r>
            <a:r>
              <a:rPr lang="en-US" dirty="0" smtClean="0"/>
              <a:t>styles</a:t>
            </a:r>
          </a:p>
          <a:p>
            <a:pPr lvl="1"/>
            <a:endParaRPr lang="en-US" dirty="0"/>
          </a:p>
        </p:txBody>
      </p:sp>
      <p:sp>
        <p:nvSpPr>
          <p:cNvPr id="7" name="Text Placeholder 3"/>
          <p:cNvSpPr>
            <a:spLocks noGrp="1"/>
          </p:cNvSpPr>
          <p:nvPr>
            <p:ph type="body" sz="quarter" idx="14"/>
          </p:nvPr>
        </p:nvSpPr>
        <p:spPr>
          <a:xfrm>
            <a:off x="415637" y="6102756"/>
            <a:ext cx="5072829" cy="232170"/>
          </a:xfrm>
          <a:prstGeom prst="rect">
            <a:avLst/>
          </a:prstGeom>
        </p:spPr>
        <p:txBody>
          <a:bodyPr anchor="b"/>
          <a:lstStyle>
            <a:lvl1pPr marL="0" indent="0">
              <a:spcBef>
                <a:spcPts val="0"/>
              </a:spcBef>
              <a:buNone/>
              <a:defRPr sz="725" i="1"/>
            </a:lvl1pPr>
            <a:lvl2pPr>
              <a:defRPr sz="725" i="1"/>
            </a:lvl2pPr>
            <a:lvl3pPr>
              <a:defRPr sz="725" i="1"/>
            </a:lvl3pPr>
            <a:lvl4pPr>
              <a:defRPr sz="725" i="1"/>
            </a:lvl4pPr>
            <a:lvl5pPr>
              <a:defRPr sz="725" i="1"/>
            </a:lvl5pPr>
          </a:lstStyle>
          <a:p>
            <a:pPr lvl="0"/>
            <a:r>
              <a:rPr lang="en-US" dirty="0" smtClean="0"/>
              <a:t>Edit Master text styles</a:t>
            </a:r>
          </a:p>
        </p:txBody>
      </p:sp>
    </p:spTree>
    <p:extLst>
      <p:ext uri="{BB962C8B-B14F-4D97-AF65-F5344CB8AC3E}">
        <p14:creationId xmlns:p14="http://schemas.microsoft.com/office/powerpoint/2010/main" val="371541763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Header WITH subtitle 11pt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F17D9-E42B-D04E-A4F5-07668C569DBD}"/>
              </a:ext>
            </a:extLst>
          </p:cNvPr>
          <p:cNvSpPr>
            <a:spLocks noGrp="1"/>
          </p:cNvSpPr>
          <p:nvPr>
            <p:ph type="title"/>
          </p:nvPr>
        </p:nvSpPr>
        <p:spPr>
          <a:xfrm>
            <a:off x="382909" y="331672"/>
            <a:ext cx="8378182" cy="516223"/>
          </a:xfrm>
          <a:prstGeom prst="rect">
            <a:avLst/>
          </a:prstGeom>
        </p:spPr>
        <p:txBody>
          <a:bodyPr lIns="0" anchor="b" anchorCtr="0"/>
          <a:lstStyle>
            <a:lvl1pPr>
              <a:defRPr sz="1632" b="1">
                <a:solidFill>
                  <a:schemeClr val="accent1"/>
                </a:solidFill>
                <a:latin typeface="Meta Offc" panose="020B0504030101020102" pitchFamily="34" charset="0"/>
              </a:defRPr>
            </a:lvl1pPr>
          </a:lstStyle>
          <a:p>
            <a:r>
              <a:rPr lang="en-GB" dirty="0"/>
              <a:t>Click to edit Master title style</a:t>
            </a:r>
            <a:endParaRPr lang="en-US" dirty="0"/>
          </a:p>
        </p:txBody>
      </p:sp>
      <p:sp>
        <p:nvSpPr>
          <p:cNvPr id="4" name="Text Placeholder 3">
            <a:extLst>
              <a:ext uri="{FF2B5EF4-FFF2-40B4-BE49-F238E27FC236}">
                <a16:creationId xmlns:a16="http://schemas.microsoft.com/office/drawing/2014/main" id="{8F5E908B-EF83-D141-837D-75D0DCB842AD}"/>
              </a:ext>
            </a:extLst>
          </p:cNvPr>
          <p:cNvSpPr>
            <a:spLocks noGrp="1"/>
          </p:cNvSpPr>
          <p:nvPr>
            <p:ph type="body" sz="quarter" idx="13"/>
          </p:nvPr>
        </p:nvSpPr>
        <p:spPr>
          <a:xfrm>
            <a:off x="382909" y="829179"/>
            <a:ext cx="8378182" cy="303695"/>
          </a:xfrm>
          <a:prstGeom prst="rect">
            <a:avLst/>
          </a:prstGeom>
        </p:spPr>
        <p:txBody>
          <a:bodyPr lIns="0"/>
          <a:lstStyle>
            <a:lvl1pPr marL="0" indent="0">
              <a:buNone/>
              <a:defRPr sz="1088" b="1" i="1">
                <a:solidFill>
                  <a:schemeClr val="accent1"/>
                </a:solidFill>
                <a:latin typeface="Meta Offc" panose="020B0504030101020102" pitchFamily="34" charset="0"/>
                <a:cs typeface="Meta Offc" panose="020B0504030101020102" pitchFamily="34" charset="0"/>
              </a:defRPr>
            </a:lvl1pPr>
          </a:lstStyle>
          <a:p>
            <a:pPr lvl="0"/>
            <a:r>
              <a:rPr lang="en-US" dirty="0"/>
              <a:t>Click to edit Master text styles</a:t>
            </a:r>
          </a:p>
        </p:txBody>
      </p:sp>
      <p:sp>
        <p:nvSpPr>
          <p:cNvPr id="5" name="Text Placeholder 4"/>
          <p:cNvSpPr>
            <a:spLocks noGrp="1"/>
          </p:cNvSpPr>
          <p:nvPr>
            <p:ph type="body" sz="quarter" idx="14"/>
          </p:nvPr>
        </p:nvSpPr>
        <p:spPr>
          <a:xfrm>
            <a:off x="382909" y="1368434"/>
            <a:ext cx="8378182" cy="4516432"/>
          </a:xfrm>
          <a:prstGeom prst="rect">
            <a:avLst/>
          </a:prstGeom>
        </p:spPr>
        <p:txBody>
          <a:bodyPr lIns="0"/>
          <a:lstStyle>
            <a:lvl1pPr marL="107966" indent="-107966">
              <a:buFont typeface="Wingdings" panose="05000000000000000000" pitchFamily="2" charset="2"/>
              <a:buChar char="§"/>
              <a:defRPr sz="997">
                <a:solidFill>
                  <a:schemeClr val="accent1"/>
                </a:solidFill>
              </a:defRPr>
            </a:lvl1pPr>
            <a:lvl2pPr marL="204415" indent="-96450">
              <a:buFont typeface="Meta Offc" panose="020B0504030101020102" pitchFamily="34" charset="0"/>
              <a:buChar char="—"/>
              <a:defRPr sz="997">
                <a:solidFill>
                  <a:schemeClr val="accent1"/>
                </a:solidFill>
              </a:defRPr>
            </a:lvl2pPr>
          </a:lstStyle>
          <a:p>
            <a:pPr lvl="0"/>
            <a:r>
              <a:rPr lang="en-US" dirty="0" smtClean="0"/>
              <a:t>Edit Master text styles</a:t>
            </a:r>
          </a:p>
          <a:p>
            <a:pPr lvl="1"/>
            <a:r>
              <a:rPr lang="en-US" dirty="0" smtClean="0"/>
              <a:t>Second level</a:t>
            </a:r>
          </a:p>
        </p:txBody>
      </p:sp>
      <p:sp>
        <p:nvSpPr>
          <p:cNvPr id="7" name="Text Placeholder 3"/>
          <p:cNvSpPr>
            <a:spLocks noGrp="1"/>
          </p:cNvSpPr>
          <p:nvPr>
            <p:ph type="body" sz="quarter" idx="15"/>
          </p:nvPr>
        </p:nvSpPr>
        <p:spPr>
          <a:xfrm>
            <a:off x="415636" y="6102756"/>
            <a:ext cx="5072829" cy="232170"/>
          </a:xfrm>
          <a:prstGeom prst="rect">
            <a:avLst/>
          </a:prstGeom>
        </p:spPr>
        <p:txBody>
          <a:bodyPr anchor="b"/>
          <a:lstStyle>
            <a:lvl1pPr marL="0" indent="0">
              <a:spcBef>
                <a:spcPts val="0"/>
              </a:spcBef>
              <a:buNone/>
              <a:defRPr sz="725" i="1"/>
            </a:lvl1pPr>
            <a:lvl2pPr>
              <a:defRPr sz="725" i="1"/>
            </a:lvl2pPr>
            <a:lvl3pPr>
              <a:defRPr sz="725" i="1"/>
            </a:lvl3pPr>
            <a:lvl4pPr>
              <a:defRPr sz="725" i="1"/>
            </a:lvl4pPr>
            <a:lvl5pPr>
              <a:defRPr sz="725" i="1"/>
            </a:lvl5pPr>
          </a:lstStyle>
          <a:p>
            <a:pPr lvl="0"/>
            <a:r>
              <a:rPr lang="en-US" dirty="0" smtClean="0"/>
              <a:t>Edit Master text styles</a:t>
            </a:r>
          </a:p>
        </p:txBody>
      </p:sp>
    </p:spTree>
    <p:extLst>
      <p:ext uri="{BB962C8B-B14F-4D97-AF65-F5344CB8AC3E}">
        <p14:creationId xmlns:p14="http://schemas.microsoft.com/office/powerpoint/2010/main" val="184603333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Header with no subtitle and 9pt cop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DDE8DAF-F0C2-3E42-97B2-CC46FC492DFA}"/>
              </a:ext>
            </a:extLst>
          </p:cNvPr>
          <p:cNvSpPr>
            <a:spLocks noGrp="1"/>
          </p:cNvSpPr>
          <p:nvPr>
            <p:ph type="title"/>
          </p:nvPr>
        </p:nvSpPr>
        <p:spPr>
          <a:xfrm>
            <a:off x="382909" y="331672"/>
            <a:ext cx="8378182" cy="516223"/>
          </a:xfrm>
          <a:prstGeom prst="rect">
            <a:avLst/>
          </a:prstGeom>
        </p:spPr>
        <p:txBody>
          <a:bodyPr lIns="0" anchor="b" anchorCtr="0"/>
          <a:lstStyle>
            <a:lvl1pPr>
              <a:defRPr sz="1632" b="1">
                <a:solidFill>
                  <a:schemeClr val="accent1"/>
                </a:solidFill>
                <a:latin typeface="Meta Offc" panose="020B0504030101020102" pitchFamily="34" charset="0"/>
              </a:defRPr>
            </a:lvl1pPr>
          </a:lstStyle>
          <a:p>
            <a:r>
              <a:rPr lang="en-GB" dirty="0"/>
              <a:t>Click to edit Master title style</a:t>
            </a:r>
            <a:endParaRPr lang="en-US" dirty="0"/>
          </a:p>
        </p:txBody>
      </p:sp>
      <p:sp>
        <p:nvSpPr>
          <p:cNvPr id="5" name="Text Placeholder 4">
            <a:extLst>
              <a:ext uri="{FF2B5EF4-FFF2-40B4-BE49-F238E27FC236}">
                <a16:creationId xmlns:a16="http://schemas.microsoft.com/office/drawing/2014/main" id="{82986177-9801-6F4A-B715-EFB7093FFCC1}"/>
              </a:ext>
            </a:extLst>
          </p:cNvPr>
          <p:cNvSpPr>
            <a:spLocks noGrp="1"/>
          </p:cNvSpPr>
          <p:nvPr>
            <p:ph type="body" sz="quarter" idx="10"/>
          </p:nvPr>
        </p:nvSpPr>
        <p:spPr>
          <a:xfrm>
            <a:off x="382909" y="1294153"/>
            <a:ext cx="8378182" cy="4495704"/>
          </a:xfrm>
          <a:prstGeom prst="rect">
            <a:avLst/>
          </a:prstGeom>
        </p:spPr>
        <p:txBody>
          <a:bodyPr lIns="0"/>
          <a:lstStyle>
            <a:lvl1pPr marL="0" indent="0">
              <a:spcBef>
                <a:spcPts val="635"/>
              </a:spcBef>
              <a:spcAft>
                <a:spcPts val="272"/>
              </a:spcAft>
              <a:buNone/>
              <a:defRPr sz="816">
                <a:solidFill>
                  <a:schemeClr val="accent1"/>
                </a:solidFill>
              </a:defRPr>
            </a:lvl1pPr>
            <a:lvl2pPr marL="420962" indent="0">
              <a:buNone/>
              <a:defRPr sz="816"/>
            </a:lvl2pPr>
            <a:lvl3pPr marL="841925" indent="0">
              <a:buNone/>
              <a:defRPr sz="816"/>
            </a:lvl3pPr>
            <a:lvl4pPr marL="1262886" indent="0">
              <a:buNone/>
              <a:defRPr sz="816"/>
            </a:lvl4pPr>
            <a:lvl5pPr marL="1683849" indent="0">
              <a:buNone/>
              <a:defRPr sz="816"/>
            </a:lvl5pPr>
          </a:lstStyle>
          <a:p>
            <a:pPr lvl="0"/>
            <a:r>
              <a:rPr lang="en-US" dirty="0"/>
              <a:t>Click to edit Master text styles</a:t>
            </a:r>
          </a:p>
        </p:txBody>
      </p:sp>
      <p:sp>
        <p:nvSpPr>
          <p:cNvPr id="6" name="Text Placeholder 3"/>
          <p:cNvSpPr>
            <a:spLocks noGrp="1"/>
          </p:cNvSpPr>
          <p:nvPr>
            <p:ph type="body" sz="quarter" idx="14"/>
          </p:nvPr>
        </p:nvSpPr>
        <p:spPr>
          <a:xfrm>
            <a:off x="415636" y="6102756"/>
            <a:ext cx="5072829" cy="232170"/>
          </a:xfrm>
          <a:prstGeom prst="rect">
            <a:avLst/>
          </a:prstGeom>
        </p:spPr>
        <p:txBody>
          <a:bodyPr anchor="b"/>
          <a:lstStyle>
            <a:lvl1pPr marL="0" indent="0">
              <a:spcBef>
                <a:spcPts val="0"/>
              </a:spcBef>
              <a:buNone/>
              <a:defRPr sz="725" i="1"/>
            </a:lvl1pPr>
            <a:lvl2pPr>
              <a:defRPr sz="725" i="1"/>
            </a:lvl2pPr>
            <a:lvl3pPr>
              <a:defRPr sz="725" i="1"/>
            </a:lvl3pPr>
            <a:lvl4pPr>
              <a:defRPr sz="725" i="1"/>
            </a:lvl4pPr>
            <a:lvl5pPr>
              <a:defRPr sz="725" i="1"/>
            </a:lvl5pPr>
          </a:lstStyle>
          <a:p>
            <a:pPr lvl="0"/>
            <a:r>
              <a:rPr lang="en-US" dirty="0" smtClean="0"/>
              <a:t>Edit Master text styles</a:t>
            </a:r>
          </a:p>
        </p:txBody>
      </p:sp>
    </p:spTree>
    <p:extLst>
      <p:ext uri="{BB962C8B-B14F-4D97-AF65-F5344CB8AC3E}">
        <p14:creationId xmlns:p14="http://schemas.microsoft.com/office/powerpoint/2010/main" val="83815780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_Header with no subtitle and 11pt cop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DDE8DAF-F0C2-3E42-97B2-CC46FC492DFA}"/>
              </a:ext>
            </a:extLst>
          </p:cNvPr>
          <p:cNvSpPr>
            <a:spLocks noGrp="1"/>
          </p:cNvSpPr>
          <p:nvPr>
            <p:ph type="title"/>
          </p:nvPr>
        </p:nvSpPr>
        <p:spPr>
          <a:xfrm>
            <a:off x="382909" y="331672"/>
            <a:ext cx="8378182" cy="516223"/>
          </a:xfrm>
          <a:prstGeom prst="rect">
            <a:avLst/>
          </a:prstGeom>
        </p:spPr>
        <p:txBody>
          <a:bodyPr lIns="0" anchor="b" anchorCtr="0"/>
          <a:lstStyle>
            <a:lvl1pPr>
              <a:defRPr sz="1632" b="1">
                <a:solidFill>
                  <a:schemeClr val="accent1"/>
                </a:solidFill>
                <a:latin typeface="Meta Offc" panose="020B0504030101020102" pitchFamily="34" charset="0"/>
              </a:defRPr>
            </a:lvl1pPr>
          </a:lstStyle>
          <a:p>
            <a:r>
              <a:rPr lang="en-GB" dirty="0"/>
              <a:t>Click to edit Master title style</a:t>
            </a:r>
            <a:endParaRPr lang="en-US" dirty="0"/>
          </a:p>
        </p:txBody>
      </p:sp>
      <p:sp>
        <p:nvSpPr>
          <p:cNvPr id="5" name="Text Placeholder 4">
            <a:extLst>
              <a:ext uri="{FF2B5EF4-FFF2-40B4-BE49-F238E27FC236}">
                <a16:creationId xmlns:a16="http://schemas.microsoft.com/office/drawing/2014/main" id="{82986177-9801-6F4A-B715-EFB7093FFCC1}"/>
              </a:ext>
            </a:extLst>
          </p:cNvPr>
          <p:cNvSpPr>
            <a:spLocks noGrp="1"/>
          </p:cNvSpPr>
          <p:nvPr>
            <p:ph type="body" sz="quarter" idx="10"/>
          </p:nvPr>
        </p:nvSpPr>
        <p:spPr>
          <a:xfrm>
            <a:off x="382909" y="1294153"/>
            <a:ext cx="8378182" cy="4495704"/>
          </a:xfrm>
          <a:prstGeom prst="rect">
            <a:avLst/>
          </a:prstGeom>
        </p:spPr>
        <p:txBody>
          <a:bodyPr lIns="0"/>
          <a:lstStyle>
            <a:lvl1pPr marL="0" indent="0">
              <a:spcBef>
                <a:spcPts val="635"/>
              </a:spcBef>
              <a:spcAft>
                <a:spcPts val="272"/>
              </a:spcAft>
              <a:buNone/>
              <a:defRPr sz="816">
                <a:solidFill>
                  <a:schemeClr val="accent1"/>
                </a:solidFill>
              </a:defRPr>
            </a:lvl1pPr>
            <a:lvl2pPr marL="420962" indent="0">
              <a:buNone/>
              <a:defRPr sz="816"/>
            </a:lvl2pPr>
            <a:lvl3pPr marL="841925" indent="0">
              <a:buNone/>
              <a:defRPr sz="816"/>
            </a:lvl3pPr>
            <a:lvl4pPr marL="1262886" indent="0">
              <a:buNone/>
              <a:defRPr sz="816"/>
            </a:lvl4pPr>
            <a:lvl5pPr marL="1683849" indent="0">
              <a:buNone/>
              <a:defRPr sz="816"/>
            </a:lvl5pPr>
          </a:lstStyle>
          <a:p>
            <a:pPr lvl="0"/>
            <a:r>
              <a:rPr lang="en-US" dirty="0"/>
              <a:t>Click to edit Master text styles</a:t>
            </a:r>
          </a:p>
        </p:txBody>
      </p:sp>
      <p:sp>
        <p:nvSpPr>
          <p:cNvPr id="6" name="Text Placeholder 3"/>
          <p:cNvSpPr>
            <a:spLocks noGrp="1"/>
          </p:cNvSpPr>
          <p:nvPr>
            <p:ph type="body" sz="quarter" idx="14"/>
          </p:nvPr>
        </p:nvSpPr>
        <p:spPr>
          <a:xfrm>
            <a:off x="415636" y="6102756"/>
            <a:ext cx="5072829" cy="232170"/>
          </a:xfrm>
          <a:prstGeom prst="rect">
            <a:avLst/>
          </a:prstGeom>
        </p:spPr>
        <p:txBody>
          <a:bodyPr anchor="b"/>
          <a:lstStyle>
            <a:lvl1pPr marL="0" indent="0">
              <a:spcBef>
                <a:spcPts val="0"/>
              </a:spcBef>
              <a:buNone/>
              <a:defRPr sz="725" i="1"/>
            </a:lvl1pPr>
            <a:lvl2pPr>
              <a:defRPr sz="725" i="1"/>
            </a:lvl2pPr>
            <a:lvl3pPr>
              <a:defRPr sz="725" i="1"/>
            </a:lvl3pPr>
            <a:lvl4pPr>
              <a:defRPr sz="725" i="1"/>
            </a:lvl4pPr>
            <a:lvl5pPr>
              <a:defRPr sz="725" i="1"/>
            </a:lvl5pPr>
          </a:lstStyle>
          <a:p>
            <a:pPr lvl="0"/>
            <a:r>
              <a:rPr lang="en-US" dirty="0" smtClean="0"/>
              <a:t>Edit Master text styles</a:t>
            </a:r>
          </a:p>
        </p:txBody>
      </p:sp>
    </p:spTree>
    <p:extLst>
      <p:ext uri="{BB962C8B-B14F-4D97-AF65-F5344CB8AC3E}">
        <p14:creationId xmlns:p14="http://schemas.microsoft.com/office/powerpoint/2010/main" val="352897779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Header with Subtitle and 9pt Cop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A9821D8-F179-1046-BE57-6DFDAADA0DB9}"/>
              </a:ext>
            </a:extLst>
          </p:cNvPr>
          <p:cNvSpPr>
            <a:spLocks noGrp="1"/>
          </p:cNvSpPr>
          <p:nvPr>
            <p:ph type="title"/>
          </p:nvPr>
        </p:nvSpPr>
        <p:spPr>
          <a:xfrm>
            <a:off x="382909" y="331672"/>
            <a:ext cx="8378182" cy="516223"/>
          </a:xfrm>
          <a:prstGeom prst="rect">
            <a:avLst/>
          </a:prstGeom>
        </p:spPr>
        <p:txBody>
          <a:bodyPr lIns="0" anchor="b" anchorCtr="0"/>
          <a:lstStyle>
            <a:lvl1pPr>
              <a:defRPr sz="1632" b="1">
                <a:solidFill>
                  <a:schemeClr val="accent1"/>
                </a:solidFill>
                <a:latin typeface="Meta Offc" panose="020B0504030101020102" pitchFamily="34" charset="0"/>
              </a:defRPr>
            </a:lvl1pPr>
          </a:lstStyle>
          <a:p>
            <a:r>
              <a:rPr lang="en-GB" dirty="0"/>
              <a:t>Click to edit Master title style</a:t>
            </a:r>
            <a:endParaRPr lang="en-US" dirty="0"/>
          </a:p>
        </p:txBody>
      </p:sp>
      <p:sp>
        <p:nvSpPr>
          <p:cNvPr id="4" name="Text Placeholder 3">
            <a:extLst>
              <a:ext uri="{FF2B5EF4-FFF2-40B4-BE49-F238E27FC236}">
                <a16:creationId xmlns:a16="http://schemas.microsoft.com/office/drawing/2014/main" id="{50D978D7-4D94-C447-9226-C8BF93908F86}"/>
              </a:ext>
            </a:extLst>
          </p:cNvPr>
          <p:cNvSpPr>
            <a:spLocks noGrp="1"/>
          </p:cNvSpPr>
          <p:nvPr>
            <p:ph type="body" sz="quarter" idx="13"/>
          </p:nvPr>
        </p:nvSpPr>
        <p:spPr>
          <a:xfrm>
            <a:off x="382909" y="829179"/>
            <a:ext cx="8378182" cy="303695"/>
          </a:xfrm>
          <a:prstGeom prst="rect">
            <a:avLst/>
          </a:prstGeom>
        </p:spPr>
        <p:txBody>
          <a:bodyPr lIns="0"/>
          <a:lstStyle>
            <a:lvl1pPr marL="0" indent="0">
              <a:buNone/>
              <a:defRPr sz="1088" b="1" i="1">
                <a:solidFill>
                  <a:schemeClr val="accent1"/>
                </a:solidFill>
                <a:latin typeface="Meta Offc" panose="020B0504030101020102" pitchFamily="34" charset="0"/>
                <a:cs typeface="Meta Offc" panose="020B0504030101020102" pitchFamily="34" charset="0"/>
              </a:defRPr>
            </a:lvl1pPr>
          </a:lstStyle>
          <a:p>
            <a:pPr lvl="0"/>
            <a:r>
              <a:rPr lang="en-US" dirty="0"/>
              <a:t>Click to edit Master text styles</a:t>
            </a:r>
          </a:p>
        </p:txBody>
      </p:sp>
      <p:sp>
        <p:nvSpPr>
          <p:cNvPr id="5" name="Text Placeholder 4">
            <a:extLst>
              <a:ext uri="{FF2B5EF4-FFF2-40B4-BE49-F238E27FC236}">
                <a16:creationId xmlns:a16="http://schemas.microsoft.com/office/drawing/2014/main" id="{580D1B0E-F05D-BA40-90AA-BD5D7ECBB53F}"/>
              </a:ext>
            </a:extLst>
          </p:cNvPr>
          <p:cNvSpPr>
            <a:spLocks noGrp="1"/>
          </p:cNvSpPr>
          <p:nvPr>
            <p:ph type="body" sz="quarter" idx="10" hasCustomPrompt="1"/>
          </p:nvPr>
        </p:nvSpPr>
        <p:spPr>
          <a:xfrm>
            <a:off x="382909" y="1294153"/>
            <a:ext cx="8378182" cy="4495704"/>
          </a:xfrm>
          <a:prstGeom prst="rect">
            <a:avLst/>
          </a:prstGeom>
        </p:spPr>
        <p:txBody>
          <a:bodyPr lIns="0"/>
          <a:lstStyle>
            <a:lvl1pPr marL="103647" indent="-103647">
              <a:spcBef>
                <a:spcPts val="635"/>
              </a:spcBef>
              <a:spcAft>
                <a:spcPts val="272"/>
              </a:spcAft>
              <a:buFont typeface="Wingdings" panose="05000000000000000000" pitchFamily="2" charset="2"/>
              <a:buChar char="§"/>
              <a:defRPr sz="816">
                <a:solidFill>
                  <a:schemeClr val="accent1"/>
                </a:solidFill>
              </a:defRPr>
            </a:lvl1pPr>
            <a:lvl2pPr marL="207294" indent="-103647">
              <a:buFont typeface="Meta Offc" panose="020B0504030101020102" pitchFamily="34" charset="0"/>
              <a:buChar char="—"/>
              <a:defRPr sz="816">
                <a:solidFill>
                  <a:schemeClr val="accent1"/>
                </a:solidFill>
              </a:defRPr>
            </a:lvl2pPr>
            <a:lvl3pPr marL="841925" indent="0">
              <a:buNone/>
              <a:defRPr sz="816"/>
            </a:lvl3pPr>
            <a:lvl4pPr marL="1262886" indent="0">
              <a:buNone/>
              <a:defRPr sz="816"/>
            </a:lvl4pPr>
            <a:lvl5pPr marL="1683849" indent="0">
              <a:buNone/>
              <a:defRPr sz="816"/>
            </a:lvl5pPr>
          </a:lstStyle>
          <a:p>
            <a:pPr lvl="0"/>
            <a:r>
              <a:rPr lang="en-US" dirty="0"/>
              <a:t>Click to edit Master text </a:t>
            </a:r>
            <a:r>
              <a:rPr lang="en-US" dirty="0" smtClean="0"/>
              <a:t>styles</a:t>
            </a:r>
          </a:p>
          <a:p>
            <a:pPr lvl="1"/>
            <a:endParaRPr lang="en-US" dirty="0"/>
          </a:p>
        </p:txBody>
      </p:sp>
      <p:sp>
        <p:nvSpPr>
          <p:cNvPr id="7" name="Text Placeholder 3"/>
          <p:cNvSpPr>
            <a:spLocks noGrp="1"/>
          </p:cNvSpPr>
          <p:nvPr>
            <p:ph type="body" sz="quarter" idx="14"/>
          </p:nvPr>
        </p:nvSpPr>
        <p:spPr>
          <a:xfrm>
            <a:off x="415636" y="6102756"/>
            <a:ext cx="5072829" cy="232170"/>
          </a:xfrm>
          <a:prstGeom prst="rect">
            <a:avLst/>
          </a:prstGeom>
        </p:spPr>
        <p:txBody>
          <a:bodyPr anchor="b"/>
          <a:lstStyle>
            <a:lvl1pPr marL="0" indent="0">
              <a:spcBef>
                <a:spcPts val="0"/>
              </a:spcBef>
              <a:buNone/>
              <a:defRPr sz="725" i="1"/>
            </a:lvl1pPr>
            <a:lvl2pPr>
              <a:defRPr sz="725" i="1"/>
            </a:lvl2pPr>
            <a:lvl3pPr>
              <a:defRPr sz="725" i="1"/>
            </a:lvl3pPr>
            <a:lvl4pPr>
              <a:defRPr sz="725" i="1"/>
            </a:lvl4pPr>
            <a:lvl5pPr>
              <a:defRPr sz="725" i="1"/>
            </a:lvl5pPr>
          </a:lstStyle>
          <a:p>
            <a:pPr lvl="0"/>
            <a:r>
              <a:rPr lang="en-US" dirty="0" smtClean="0"/>
              <a:t>Edit Master text styles</a:t>
            </a:r>
          </a:p>
        </p:txBody>
      </p:sp>
    </p:spTree>
    <p:extLst>
      <p:ext uri="{BB962C8B-B14F-4D97-AF65-F5344CB8AC3E}">
        <p14:creationId xmlns:p14="http://schemas.microsoft.com/office/powerpoint/2010/main" val="102724563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_Header with Subtitle and 11pt Cop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A9821D8-F179-1046-BE57-6DFDAADA0DB9}"/>
              </a:ext>
            </a:extLst>
          </p:cNvPr>
          <p:cNvSpPr>
            <a:spLocks noGrp="1"/>
          </p:cNvSpPr>
          <p:nvPr>
            <p:ph type="title"/>
          </p:nvPr>
        </p:nvSpPr>
        <p:spPr>
          <a:xfrm>
            <a:off x="382909" y="331672"/>
            <a:ext cx="8378182" cy="516223"/>
          </a:xfrm>
          <a:prstGeom prst="rect">
            <a:avLst/>
          </a:prstGeom>
        </p:spPr>
        <p:txBody>
          <a:bodyPr lIns="0" anchor="b" anchorCtr="0"/>
          <a:lstStyle>
            <a:lvl1pPr>
              <a:defRPr sz="1632" b="1">
                <a:solidFill>
                  <a:schemeClr val="accent1"/>
                </a:solidFill>
                <a:latin typeface="Meta Offc" panose="020B0504030101020102" pitchFamily="34" charset="0"/>
              </a:defRPr>
            </a:lvl1pPr>
          </a:lstStyle>
          <a:p>
            <a:r>
              <a:rPr lang="en-GB" dirty="0"/>
              <a:t>Click to edit Master title style</a:t>
            </a:r>
            <a:endParaRPr lang="en-US" dirty="0"/>
          </a:p>
        </p:txBody>
      </p:sp>
      <p:sp>
        <p:nvSpPr>
          <p:cNvPr id="4" name="Text Placeholder 3">
            <a:extLst>
              <a:ext uri="{FF2B5EF4-FFF2-40B4-BE49-F238E27FC236}">
                <a16:creationId xmlns:a16="http://schemas.microsoft.com/office/drawing/2014/main" id="{50D978D7-4D94-C447-9226-C8BF93908F86}"/>
              </a:ext>
            </a:extLst>
          </p:cNvPr>
          <p:cNvSpPr>
            <a:spLocks noGrp="1"/>
          </p:cNvSpPr>
          <p:nvPr>
            <p:ph type="body" sz="quarter" idx="13"/>
          </p:nvPr>
        </p:nvSpPr>
        <p:spPr>
          <a:xfrm>
            <a:off x="382909" y="829179"/>
            <a:ext cx="8378182" cy="303695"/>
          </a:xfrm>
          <a:prstGeom prst="rect">
            <a:avLst/>
          </a:prstGeom>
        </p:spPr>
        <p:txBody>
          <a:bodyPr lIns="0"/>
          <a:lstStyle>
            <a:lvl1pPr marL="0" indent="0">
              <a:buNone/>
              <a:defRPr sz="1088" b="1" i="1">
                <a:solidFill>
                  <a:schemeClr val="accent1"/>
                </a:solidFill>
                <a:latin typeface="Meta Offc" panose="020B0504030101020102" pitchFamily="34" charset="0"/>
                <a:cs typeface="Meta Offc" panose="020B0504030101020102" pitchFamily="34" charset="0"/>
              </a:defRPr>
            </a:lvl1pPr>
          </a:lstStyle>
          <a:p>
            <a:pPr lvl="0"/>
            <a:r>
              <a:rPr lang="en-US" dirty="0"/>
              <a:t>Click to edit Master text styles</a:t>
            </a:r>
          </a:p>
        </p:txBody>
      </p:sp>
      <p:sp>
        <p:nvSpPr>
          <p:cNvPr id="5" name="Text Placeholder 4">
            <a:extLst>
              <a:ext uri="{FF2B5EF4-FFF2-40B4-BE49-F238E27FC236}">
                <a16:creationId xmlns:a16="http://schemas.microsoft.com/office/drawing/2014/main" id="{580D1B0E-F05D-BA40-90AA-BD5D7ECBB53F}"/>
              </a:ext>
            </a:extLst>
          </p:cNvPr>
          <p:cNvSpPr>
            <a:spLocks noGrp="1"/>
          </p:cNvSpPr>
          <p:nvPr>
            <p:ph type="body" sz="quarter" idx="10" hasCustomPrompt="1"/>
          </p:nvPr>
        </p:nvSpPr>
        <p:spPr>
          <a:xfrm>
            <a:off x="382909" y="1294153"/>
            <a:ext cx="8378182" cy="4495704"/>
          </a:xfrm>
          <a:prstGeom prst="rect">
            <a:avLst/>
          </a:prstGeom>
        </p:spPr>
        <p:txBody>
          <a:bodyPr lIns="0"/>
          <a:lstStyle>
            <a:lvl1pPr marL="103647" indent="-103647">
              <a:spcBef>
                <a:spcPts val="635"/>
              </a:spcBef>
              <a:spcAft>
                <a:spcPts val="272"/>
              </a:spcAft>
              <a:buFont typeface="Wingdings" panose="05000000000000000000" pitchFamily="2" charset="2"/>
              <a:buChar char="§"/>
              <a:defRPr sz="997">
                <a:solidFill>
                  <a:schemeClr val="accent1"/>
                </a:solidFill>
              </a:defRPr>
            </a:lvl1pPr>
            <a:lvl2pPr marL="207294" indent="-103647">
              <a:buFont typeface="Meta Offc" panose="020B0504030101020102" pitchFamily="34" charset="0"/>
              <a:buChar char="—"/>
              <a:defRPr sz="816">
                <a:solidFill>
                  <a:schemeClr val="accent1"/>
                </a:solidFill>
              </a:defRPr>
            </a:lvl2pPr>
            <a:lvl3pPr marL="841925" indent="0">
              <a:buNone/>
              <a:defRPr sz="816"/>
            </a:lvl3pPr>
            <a:lvl4pPr marL="1262886" indent="0">
              <a:buNone/>
              <a:defRPr sz="816"/>
            </a:lvl4pPr>
            <a:lvl5pPr marL="1683849" indent="0">
              <a:buNone/>
              <a:defRPr sz="816"/>
            </a:lvl5pPr>
          </a:lstStyle>
          <a:p>
            <a:pPr lvl="0"/>
            <a:r>
              <a:rPr lang="en-US" dirty="0"/>
              <a:t>Click to edit Master text </a:t>
            </a:r>
            <a:r>
              <a:rPr lang="en-US" dirty="0" smtClean="0"/>
              <a:t>styles</a:t>
            </a:r>
          </a:p>
          <a:p>
            <a:pPr lvl="1"/>
            <a:endParaRPr lang="en-US" dirty="0"/>
          </a:p>
        </p:txBody>
      </p:sp>
      <p:sp>
        <p:nvSpPr>
          <p:cNvPr id="7" name="Text Placeholder 3"/>
          <p:cNvSpPr>
            <a:spLocks noGrp="1"/>
          </p:cNvSpPr>
          <p:nvPr>
            <p:ph type="body" sz="quarter" idx="14"/>
          </p:nvPr>
        </p:nvSpPr>
        <p:spPr>
          <a:xfrm>
            <a:off x="415636" y="6102756"/>
            <a:ext cx="5072829" cy="232170"/>
          </a:xfrm>
          <a:prstGeom prst="rect">
            <a:avLst/>
          </a:prstGeom>
        </p:spPr>
        <p:txBody>
          <a:bodyPr anchor="b"/>
          <a:lstStyle>
            <a:lvl1pPr marL="0" indent="0">
              <a:spcBef>
                <a:spcPts val="0"/>
              </a:spcBef>
              <a:buNone/>
              <a:defRPr sz="725" i="1"/>
            </a:lvl1pPr>
            <a:lvl2pPr>
              <a:defRPr sz="725" i="1"/>
            </a:lvl2pPr>
            <a:lvl3pPr>
              <a:defRPr sz="725" i="1"/>
            </a:lvl3pPr>
            <a:lvl4pPr>
              <a:defRPr sz="725" i="1"/>
            </a:lvl4pPr>
            <a:lvl5pPr>
              <a:defRPr sz="725" i="1"/>
            </a:lvl5pPr>
          </a:lstStyle>
          <a:p>
            <a:pPr lvl="0"/>
            <a:r>
              <a:rPr lang="en-US" dirty="0" smtClean="0"/>
              <a:t>Edit Master text styles</a:t>
            </a:r>
          </a:p>
        </p:txBody>
      </p:sp>
    </p:spTree>
    <p:extLst>
      <p:ext uri="{BB962C8B-B14F-4D97-AF65-F5344CB8AC3E}">
        <p14:creationId xmlns:p14="http://schemas.microsoft.com/office/powerpoint/2010/main" val="135383625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Stifel U.S. Disclosure">
    <p:spTree>
      <p:nvGrpSpPr>
        <p:cNvPr id="1" name=""/>
        <p:cNvGrpSpPr/>
        <p:nvPr/>
      </p:nvGrpSpPr>
      <p:grpSpPr>
        <a:xfrm>
          <a:off x="0" y="0"/>
          <a:ext cx="0" cy="0"/>
          <a:chOff x="0" y="0"/>
          <a:chExt cx="0" cy="0"/>
        </a:xfrm>
      </p:grpSpPr>
      <p:sp>
        <p:nvSpPr>
          <p:cNvPr id="2" name="TextBox 1"/>
          <p:cNvSpPr txBox="1"/>
          <p:nvPr userDrawn="1"/>
        </p:nvSpPr>
        <p:spPr>
          <a:xfrm>
            <a:off x="382909" y="1098581"/>
            <a:ext cx="8378182" cy="2323713"/>
          </a:xfrm>
          <a:prstGeom prst="rect">
            <a:avLst/>
          </a:prstGeom>
          <a:noFill/>
        </p:spPr>
        <p:txBody>
          <a:bodyPr wrap="square" rtlCol="0">
            <a:spAutoFit/>
          </a:bodyPr>
          <a:lstStyle/>
          <a:p>
            <a:r>
              <a:rPr lang="en-US" sz="725" dirty="0" smtClean="0">
                <a:latin typeface="Meta Offc" panose="020B0504030101020102" pitchFamily="34" charset="0"/>
                <a:cs typeface="Meta Offc" panose="020B0504030101020102" pitchFamily="34" charset="0"/>
              </a:rPr>
              <a:t>Stifel, Nicolaus &amp; Company, Incorporated (“Stifel”) has prepared the attached materials.  Such material consists of factual or general information (as defined in the SEC’s Municipal Advisor Rule).  Stifel is not hereby providing a municipal entity or obligated person with any advice or making any recommendation as to action concerning the structure, timing or terms of any issuance of municipal securities or municipal financial products.  To the extent that Stifel provides any alternatives, options, calculations or examples in the attached information, such information is not intended to express any view that the municipal entity or obligated person could achieve particular results in any municipal securities transaction, and those alternatives, options, calculations or examples do not constitute a recommendation that any municipal issuer or obligated person should effect any municipal securities transaction.  Stifel is acting in its own interests, is not acting as your municipal advisor and does not owe a fiduciary duty pursuant to Section 15B of the Securities Exchange Act of 1934, as amended, to the municipal entity or obligated party with respect to the information and materials contained in this communication.</a:t>
            </a:r>
          </a:p>
          <a:p>
            <a:r>
              <a:rPr lang="en-US" sz="725" dirty="0" smtClean="0">
                <a:latin typeface="Meta Offc" panose="020B0504030101020102" pitchFamily="34" charset="0"/>
                <a:cs typeface="Meta Offc" panose="020B0504030101020102" pitchFamily="34" charset="0"/>
              </a:rPr>
              <a:t> </a:t>
            </a:r>
          </a:p>
          <a:p>
            <a:r>
              <a:rPr lang="en-US" sz="725" dirty="0" smtClean="0">
                <a:latin typeface="Meta Offc" panose="020B0504030101020102" pitchFamily="34" charset="0"/>
                <a:cs typeface="Meta Offc" panose="020B0504030101020102" pitchFamily="34" charset="0"/>
              </a:rPr>
              <a:t>Stifel is providing information and is declaring to the proposed municipal issuer and any obligated person that it has done so within the regulatory framework of MSRB Rule G-23 as an underwriter (by definition also including the role of  placement agent) and not as a financial advisor, as defined therein, with respect to the referenced proposed issuance of municipal securities.  The primary role of Stifel, as an underwriter, is to purchase securities for resale to investors in an arm’s- length commercial transaction.  Serving in the role of underwriter, Stifel has financial and other interests that differ from those of the issuer. The issuer should consult with its’ own financial and/or municipal, legal, accounting, tax and other advisors, as applicable, to the extent it deems appropriate.</a:t>
            </a:r>
          </a:p>
          <a:p>
            <a:r>
              <a:rPr lang="en-US" sz="725" dirty="0" smtClean="0">
                <a:latin typeface="Meta Offc" panose="020B0504030101020102" pitchFamily="34" charset="0"/>
                <a:cs typeface="Meta Offc" panose="020B0504030101020102" pitchFamily="34" charset="0"/>
              </a:rPr>
              <a:t> </a:t>
            </a:r>
          </a:p>
          <a:p>
            <a:r>
              <a:rPr lang="en-US" sz="725" dirty="0" smtClean="0">
                <a:latin typeface="Meta Offc" panose="020B0504030101020102" pitchFamily="34" charset="0"/>
                <a:cs typeface="Meta Offc" panose="020B0504030101020102" pitchFamily="34" charset="0"/>
              </a:rPr>
              <a:t>These materials have been prepared by Stifel for the client or potential client to whom such materials are directly addressed and delivered for discussion purposes only.  All terms and conditions are subject to further discussion and negotiation.  Stifel does not express any view as to whether financing options presented in these materials are achievable or will be available at the time of any contemplated transaction.  These materials do not constitute an offer or solicitation to sell or purchase any securities and are not a commitment by Stifel to provide or arrange any financing for any transaction or to purchase any security in connection therewith and may not relied upon as an indication that such an offer will be provided in the future.  Where indicated, this presentation may contain information derived from sources other than Stifel. While we believe such information to be accurate and complete, Stifel does not guarantee the accuracy of this information. This material is based on information currently available to Stifel or its sources and is subject to change without notice. Stifel does not provide accounting, tax or legal advice; however, you should be aware that any proposed indicative transaction could have accounting, tax, legal or other implications that should be discussed with your advisors and /or counsel as you deem appropriate.</a:t>
            </a:r>
          </a:p>
          <a:p>
            <a:endParaRPr lang="en-US" sz="725" dirty="0">
              <a:latin typeface="Meta Offc" panose="020B0504030101020102" pitchFamily="34" charset="0"/>
              <a:cs typeface="Meta Offc" panose="020B0504030101020102" pitchFamily="34" charset="0"/>
            </a:endParaRPr>
          </a:p>
        </p:txBody>
      </p:sp>
      <p:sp>
        <p:nvSpPr>
          <p:cNvPr id="5" name="Title 1">
            <a:extLst>
              <a:ext uri="{FF2B5EF4-FFF2-40B4-BE49-F238E27FC236}">
                <a16:creationId xmlns:a16="http://schemas.microsoft.com/office/drawing/2014/main" id="{1DDE8DAF-F0C2-3E42-97B2-CC46FC492DFA}"/>
              </a:ext>
            </a:extLst>
          </p:cNvPr>
          <p:cNvSpPr>
            <a:spLocks noGrp="1"/>
          </p:cNvSpPr>
          <p:nvPr>
            <p:ph type="title" hasCustomPrompt="1"/>
          </p:nvPr>
        </p:nvSpPr>
        <p:spPr>
          <a:xfrm>
            <a:off x="382909" y="331672"/>
            <a:ext cx="8378182" cy="516223"/>
          </a:xfrm>
          <a:prstGeom prst="rect">
            <a:avLst/>
          </a:prstGeom>
        </p:spPr>
        <p:txBody>
          <a:bodyPr lIns="0" anchor="b" anchorCtr="0"/>
          <a:lstStyle>
            <a:lvl1pPr>
              <a:defRPr sz="1632" b="1">
                <a:solidFill>
                  <a:schemeClr val="accent1"/>
                </a:solidFill>
                <a:latin typeface="Meta Offc" panose="020B0504030101020102" pitchFamily="34" charset="0"/>
              </a:defRPr>
            </a:lvl1pPr>
          </a:lstStyle>
          <a:p>
            <a:r>
              <a:rPr lang="en-GB" dirty="0" smtClean="0"/>
              <a:t>Disclosure</a:t>
            </a:r>
            <a:endParaRPr lang="en-US" dirty="0"/>
          </a:p>
        </p:txBody>
      </p:sp>
    </p:spTree>
    <p:extLst>
      <p:ext uri="{BB962C8B-B14F-4D97-AF65-F5344CB8AC3E}">
        <p14:creationId xmlns:p14="http://schemas.microsoft.com/office/powerpoint/2010/main" val="160264701"/>
      </p:ext>
    </p:extLst>
  </p:cSld>
  <p:clrMapOvr>
    <a:masterClrMapping/>
  </p:clrMapOvr>
  <p:transition>
    <p:fade/>
  </p:transition>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Stifel Canada Disclosure">
    <p:spTree>
      <p:nvGrpSpPr>
        <p:cNvPr id="1" name=""/>
        <p:cNvGrpSpPr/>
        <p:nvPr/>
      </p:nvGrpSpPr>
      <p:grpSpPr>
        <a:xfrm>
          <a:off x="0" y="0"/>
          <a:ext cx="0" cy="0"/>
          <a:chOff x="0" y="0"/>
          <a:chExt cx="0" cy="0"/>
        </a:xfrm>
      </p:grpSpPr>
      <p:sp>
        <p:nvSpPr>
          <p:cNvPr id="2" name="TextBox 1"/>
          <p:cNvSpPr txBox="1"/>
          <p:nvPr userDrawn="1"/>
        </p:nvSpPr>
        <p:spPr>
          <a:xfrm>
            <a:off x="382909" y="1098581"/>
            <a:ext cx="8378182" cy="2212144"/>
          </a:xfrm>
          <a:prstGeom prst="rect">
            <a:avLst/>
          </a:prstGeom>
          <a:noFill/>
        </p:spPr>
        <p:txBody>
          <a:bodyPr wrap="square" rtlCol="0">
            <a:spAutoFit/>
          </a:bodyPr>
          <a:lstStyle/>
          <a:p>
            <a:r>
              <a:rPr lang="en-US" sz="725" dirty="0" smtClean="0">
                <a:latin typeface="Meta Offc" panose="020B0504030101020102" pitchFamily="34" charset="0"/>
                <a:cs typeface="Meta Offc" panose="020B0504030101020102" pitchFamily="34" charset="0"/>
              </a:rPr>
              <a:t>Stifel, Nicolaus &amp; Company, Incorporated (“Stifel”) has prepared the attached materials.  Such material consists of factual or general information (as defined in the SEC’s Municipal Advisor Rule).  Stifel is not hereby providing a municipal entity or obligated person with any advice or making any recommendation as to action concerning the structure, timing or terms of any issuance of municipal securities or municipal financial products.  To the extent that Stifel provides any alternatives, options, calculations or examples in the attached information, such information is not intended to express any view that the municipal entity or obligated person could achieve particular results in any municipal securities transaction, and those alternatives, options, calculations or examples do not constitute a recommendation that any municipal issuer or obligated person should effect any municipal securities transaction.  Stifel is acting in its own interests, is not acting as your municipal advisor and does not owe a fiduciary duty pursuant to Section 15B of the Securities Exchange Act of 1934, as amended, to the municipal entity or obligated party with respect to the information and materials contained in this communication.</a:t>
            </a:r>
          </a:p>
          <a:p>
            <a:r>
              <a:rPr lang="en-US" sz="725" dirty="0" smtClean="0">
                <a:latin typeface="Meta Offc" panose="020B0504030101020102" pitchFamily="34" charset="0"/>
                <a:cs typeface="Meta Offc" panose="020B0504030101020102" pitchFamily="34" charset="0"/>
              </a:rPr>
              <a:t> </a:t>
            </a:r>
          </a:p>
          <a:p>
            <a:r>
              <a:rPr lang="en-US" sz="725" dirty="0" smtClean="0">
                <a:latin typeface="Meta Offc" panose="020B0504030101020102" pitchFamily="34" charset="0"/>
                <a:cs typeface="Meta Offc" panose="020B0504030101020102" pitchFamily="34" charset="0"/>
              </a:rPr>
              <a:t>Stifel is providing information and is declaring to the proposed municipal issuer and any obligated person that it has done so within the regulatory framework of MSRB Rule G-23 as an underwriter (by definition also including the role of  placement agent) and not as a financial advisor, as defined therein, with respect to the referenced proposed issuance of municipal securities.  The primary role of Stifel, as an underwriter, is to purchase securities for resale to investors in an arm’s- length commercial transaction.  Serving in the role of underwriter, Stifel has financial and other interests that differ from those of the issuer. The issuer should consult with its’ own financial and/or municipal, legal, accounting, tax and other advisors, as applicable, to the extent it deems appropriate.</a:t>
            </a:r>
          </a:p>
          <a:p>
            <a:r>
              <a:rPr lang="en-US" sz="725" dirty="0" smtClean="0">
                <a:latin typeface="Meta Offc" panose="020B0504030101020102" pitchFamily="34" charset="0"/>
                <a:cs typeface="Meta Offc" panose="020B0504030101020102" pitchFamily="34" charset="0"/>
              </a:rPr>
              <a:t> </a:t>
            </a:r>
          </a:p>
          <a:p>
            <a:r>
              <a:rPr lang="en-US" sz="725" dirty="0" smtClean="0">
                <a:latin typeface="Meta Offc" panose="020B0504030101020102" pitchFamily="34" charset="0"/>
                <a:cs typeface="Meta Offc" panose="020B0504030101020102" pitchFamily="34" charset="0"/>
              </a:rPr>
              <a:t>These materials have been prepared by Stifel for the client or potential client to whom such materials are directly addressed and delivered for discussion purposes only.  All terms and conditions are subject to further discussion and negotiation.  Stifel does not express any view as to whether financing options presented in these materials are achievable or will be available at the time of any contemplated transaction.  These materials do not constitute an offer or solicitation to sell or purchase any securities and are not a commitment by Stifel to provide or arrange any financing for any transaction or to purchase any security in connection therewith and may not relied upon as an indication that such an offer will be provided in the future.  Where indicated, this presentation may contain information derived from sources other than Stifel. While we believe such information to be accurate and complete, Stifel does not guarantee the accuracy of this information. This material is based on information currently available to Stifel or its sources and is subject to change without notice. Stifel does not provide accounting, tax or legal advice; however, you should be aware that any proposed indicative transaction could have accounting, tax, legal or other implications that should be discussed with your advisors and /or counsel as you deem appropriate.</a:t>
            </a:r>
          </a:p>
        </p:txBody>
      </p:sp>
      <p:sp>
        <p:nvSpPr>
          <p:cNvPr id="4" name="Title 1">
            <a:extLst>
              <a:ext uri="{FF2B5EF4-FFF2-40B4-BE49-F238E27FC236}">
                <a16:creationId xmlns:a16="http://schemas.microsoft.com/office/drawing/2014/main" id="{1DDE8DAF-F0C2-3E42-97B2-CC46FC492DFA}"/>
              </a:ext>
            </a:extLst>
          </p:cNvPr>
          <p:cNvSpPr>
            <a:spLocks noGrp="1"/>
          </p:cNvSpPr>
          <p:nvPr>
            <p:ph type="title" hasCustomPrompt="1"/>
          </p:nvPr>
        </p:nvSpPr>
        <p:spPr>
          <a:xfrm>
            <a:off x="382909" y="331672"/>
            <a:ext cx="8378182" cy="516223"/>
          </a:xfrm>
          <a:prstGeom prst="rect">
            <a:avLst/>
          </a:prstGeom>
        </p:spPr>
        <p:txBody>
          <a:bodyPr lIns="0" anchor="b" anchorCtr="0"/>
          <a:lstStyle>
            <a:lvl1pPr>
              <a:defRPr sz="1632" b="1">
                <a:solidFill>
                  <a:schemeClr val="accent1"/>
                </a:solidFill>
                <a:latin typeface="Meta Offc" panose="020B0504030101020102" pitchFamily="34" charset="0"/>
              </a:defRPr>
            </a:lvl1pPr>
          </a:lstStyle>
          <a:p>
            <a:r>
              <a:rPr lang="en-GB" dirty="0" smtClean="0"/>
              <a:t>Disclosure</a:t>
            </a:r>
            <a:endParaRPr lang="en-US" dirty="0"/>
          </a:p>
        </p:txBody>
      </p:sp>
    </p:spTree>
    <p:extLst>
      <p:ext uri="{BB962C8B-B14F-4D97-AF65-F5344CB8AC3E}">
        <p14:creationId xmlns:p14="http://schemas.microsoft.com/office/powerpoint/2010/main" val="123527671"/>
      </p:ext>
    </p:extLst>
  </p:cSld>
  <p:clrMapOvr>
    <a:masterClrMapping/>
  </p:clrMapOvr>
  <p:transition>
    <p:fade/>
  </p:transition>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cSld name="POWER_USER_LAYOUT_DIVIDER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vl1pPr>
          </a:lstStyle>
          <a:p>
            <a:r>
              <a:rPr lang="en-US" dirty="0"/>
              <a:t>Click to edit Master title style</a:t>
            </a:r>
          </a:p>
        </p:txBody>
      </p:sp>
      <p:sp>
        <p:nvSpPr>
          <p:cNvPr id="3" name="Rectangle 10"/>
          <p:cNvSpPr>
            <a:spLocks noGrp="1" noChangeArrowheads="1"/>
          </p:cNvSpPr>
          <p:nvPr>
            <p:ph type="sldNum" sz="quarter" idx="10"/>
          </p:nvPr>
        </p:nvSpPr>
        <p:spPr bwMode="auto">
          <a:xfrm>
            <a:off x="1" y="7304556"/>
            <a:ext cx="10693399" cy="309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GB"/>
            </a:defPPr>
            <a:lvl1pPr algn="ctr" rtl="0" fontAlgn="base">
              <a:spcBef>
                <a:spcPct val="0"/>
              </a:spcBef>
              <a:spcAft>
                <a:spcPct val="0"/>
              </a:spcAft>
              <a:defRPr sz="829" b="0" i="0" kern="1200">
                <a:solidFill>
                  <a:schemeClr val="accent1"/>
                </a:solidFill>
                <a:latin typeface="Meta Offc Light" panose="020B0504030101020102" pitchFamily="34" charset="77"/>
                <a:ea typeface="+mn-ea"/>
                <a:cs typeface="Meta Offc" panose="020B0504030101020102" pitchFamily="34" charset="0"/>
              </a:defRPr>
            </a:lvl1pPr>
            <a:lvl2pPr marL="458398" algn="ctr" rtl="0" fontAlgn="base">
              <a:spcBef>
                <a:spcPct val="0"/>
              </a:spcBef>
              <a:spcAft>
                <a:spcPct val="0"/>
              </a:spcAft>
              <a:defRPr kern="1200">
                <a:solidFill>
                  <a:schemeClr val="tx1"/>
                </a:solidFill>
                <a:latin typeface="Arial" pitchFamily="34" charset="0"/>
                <a:ea typeface="+mn-ea"/>
                <a:cs typeface="Arial" pitchFamily="34" charset="0"/>
              </a:defRPr>
            </a:lvl2pPr>
            <a:lvl3pPr marL="916797" algn="ctr" rtl="0" fontAlgn="base">
              <a:spcBef>
                <a:spcPct val="0"/>
              </a:spcBef>
              <a:spcAft>
                <a:spcPct val="0"/>
              </a:spcAft>
              <a:defRPr kern="1200">
                <a:solidFill>
                  <a:schemeClr val="tx1"/>
                </a:solidFill>
                <a:latin typeface="Arial" pitchFamily="34" charset="0"/>
                <a:ea typeface="+mn-ea"/>
                <a:cs typeface="Arial" pitchFamily="34" charset="0"/>
              </a:defRPr>
            </a:lvl3pPr>
            <a:lvl4pPr marL="1375194" algn="ctr" rtl="0" fontAlgn="base">
              <a:spcBef>
                <a:spcPct val="0"/>
              </a:spcBef>
              <a:spcAft>
                <a:spcPct val="0"/>
              </a:spcAft>
              <a:defRPr kern="1200">
                <a:solidFill>
                  <a:schemeClr val="tx1"/>
                </a:solidFill>
                <a:latin typeface="Arial" pitchFamily="34" charset="0"/>
                <a:ea typeface="+mn-ea"/>
                <a:cs typeface="Arial" pitchFamily="34" charset="0"/>
              </a:defRPr>
            </a:lvl4pPr>
            <a:lvl5pPr marL="1833592" algn="ctr" rtl="0" fontAlgn="base">
              <a:spcBef>
                <a:spcPct val="0"/>
              </a:spcBef>
              <a:spcAft>
                <a:spcPct val="0"/>
              </a:spcAft>
              <a:defRPr kern="1200">
                <a:solidFill>
                  <a:schemeClr val="tx1"/>
                </a:solidFill>
                <a:latin typeface="Arial" pitchFamily="34" charset="0"/>
                <a:ea typeface="+mn-ea"/>
                <a:cs typeface="Arial" pitchFamily="34" charset="0"/>
              </a:defRPr>
            </a:lvl5pPr>
            <a:lvl6pPr marL="2291991" algn="l" defTabSz="916797" rtl="0" eaLnBrk="1" latinLnBrk="0" hangingPunct="1">
              <a:defRPr kern="1200">
                <a:solidFill>
                  <a:schemeClr val="tx1"/>
                </a:solidFill>
                <a:latin typeface="Arial" pitchFamily="34" charset="0"/>
                <a:ea typeface="+mn-ea"/>
                <a:cs typeface="Arial" pitchFamily="34" charset="0"/>
              </a:defRPr>
            </a:lvl6pPr>
            <a:lvl7pPr marL="2750389" algn="l" defTabSz="916797" rtl="0" eaLnBrk="1" latinLnBrk="0" hangingPunct="1">
              <a:defRPr kern="1200">
                <a:solidFill>
                  <a:schemeClr val="tx1"/>
                </a:solidFill>
                <a:latin typeface="Arial" pitchFamily="34" charset="0"/>
                <a:ea typeface="+mn-ea"/>
                <a:cs typeface="Arial" pitchFamily="34" charset="0"/>
              </a:defRPr>
            </a:lvl7pPr>
            <a:lvl8pPr marL="3208788" algn="l" defTabSz="916797" rtl="0" eaLnBrk="1" latinLnBrk="0" hangingPunct="1">
              <a:defRPr kern="1200">
                <a:solidFill>
                  <a:schemeClr val="tx1"/>
                </a:solidFill>
                <a:latin typeface="Arial" pitchFamily="34" charset="0"/>
                <a:ea typeface="+mn-ea"/>
                <a:cs typeface="Arial" pitchFamily="34" charset="0"/>
              </a:defRPr>
            </a:lvl8pPr>
            <a:lvl9pPr marL="3667186" algn="l" defTabSz="916797" rtl="0" eaLnBrk="1" latinLnBrk="0" hangingPunct="1">
              <a:defRPr kern="1200">
                <a:solidFill>
                  <a:schemeClr val="tx1"/>
                </a:solidFill>
                <a:latin typeface="Arial" pitchFamily="34" charset="0"/>
                <a:ea typeface="+mn-ea"/>
                <a:cs typeface="Arial" pitchFamily="34" charset="0"/>
              </a:defRPr>
            </a:lvl9pPr>
          </a:lstStyle>
          <a:p>
            <a:pPr>
              <a:defRPr/>
            </a:pPr>
            <a:fld id="{8BC1ABCE-FB9F-4FA3-8809-CD4F086FC270}" type="slidenum">
              <a:rPr lang="en-GB" smtClean="0"/>
              <a:pPr>
                <a:defRPr/>
              </a:pPr>
              <a:t>‹#›</a:t>
            </a:fld>
            <a:endParaRPr lang="en-US" dirty="0"/>
          </a:p>
        </p:txBody>
      </p:sp>
      <p:sp>
        <p:nvSpPr>
          <p:cNvPr id="4" name="TextBox 3">
            <a:extLst>
              <a:ext uri="{FF2B5EF4-FFF2-40B4-BE49-F238E27FC236}">
                <a16:creationId xmlns:a16="http://schemas.microsoft.com/office/drawing/2014/main" id="{74B4BB37-B771-9A40-964C-7976923BA710}"/>
              </a:ext>
            </a:extLst>
          </p:cNvPr>
          <p:cNvSpPr txBox="1"/>
          <p:nvPr userDrawn="1"/>
        </p:nvSpPr>
        <p:spPr>
          <a:xfrm>
            <a:off x="451952" y="6477338"/>
            <a:ext cx="418528" cy="181666"/>
          </a:xfrm>
          <a:prstGeom prst="rect">
            <a:avLst/>
          </a:prstGeom>
          <a:noFill/>
        </p:spPr>
        <p:txBody>
          <a:bodyPr wrap="square" lIns="76405" tIns="38202" rIns="76405" bIns="38202" rtlCol="0">
            <a:spAutoFit/>
          </a:bodyPr>
          <a:lstStyle/>
          <a:p>
            <a:pPr algn="l"/>
            <a:fld id="{ACFA9DC3-C422-4A89-8EDF-610B95B03A19}" type="slidenum">
              <a:rPr lang="en-US" sz="679" i="1" smtClean="0">
                <a:solidFill>
                  <a:schemeClr val="accent1"/>
                </a:solidFill>
                <a:latin typeface="Meta Offc" panose="020B0504030101020102" pitchFamily="34" charset="0"/>
                <a:cs typeface="Meta Offc" panose="020B0504030101020102" pitchFamily="34" charset="0"/>
              </a:rPr>
              <a:pPr algn="l"/>
              <a:t>‹#›</a:t>
            </a:fld>
            <a:endParaRPr lang="en-US" sz="679" i="1" dirty="0">
              <a:solidFill>
                <a:schemeClr val="accent1"/>
              </a:solidFill>
              <a:latin typeface="Meta Offc" panose="020B0504030101020102" pitchFamily="34" charset="0"/>
              <a:cs typeface="Meta Offc" panose="020B0504030101020102" pitchFamily="34" charset="0"/>
            </a:endParaRPr>
          </a:p>
        </p:txBody>
      </p:sp>
      <p:sp>
        <p:nvSpPr>
          <p:cNvPr id="5" name="Text Placeholder 4">
            <a:extLst>
              <a:ext uri="{FF2B5EF4-FFF2-40B4-BE49-F238E27FC236}">
                <a16:creationId xmlns:a16="http://schemas.microsoft.com/office/drawing/2014/main" id="{9834D044-DCCB-4647-BA6C-89A50B45AA33}"/>
              </a:ext>
            </a:extLst>
          </p:cNvPr>
          <p:cNvSpPr txBox="1">
            <a:spLocks/>
          </p:cNvSpPr>
          <p:nvPr userDrawn="1"/>
        </p:nvSpPr>
        <p:spPr>
          <a:xfrm>
            <a:off x="395537" y="6374396"/>
            <a:ext cx="3800831" cy="155709"/>
          </a:xfrm>
          <a:prstGeom prst="rect">
            <a:avLst/>
          </a:prstGeom>
        </p:spPr>
        <p:txBody>
          <a:bodyPr>
            <a:normAutofit fontScale="77500" lnSpcReduction="20000"/>
          </a:bodyPr>
          <a:lstStyle>
            <a:lvl1pPr marL="0" indent="0" algn="ctr" defTabSz="1018824" rtl="0" eaLnBrk="1" latinLnBrk="0" hangingPunct="1">
              <a:spcBef>
                <a:spcPct val="20000"/>
              </a:spcBef>
              <a:buFont typeface="Arial" panose="020B0604020202020204" pitchFamily="34" charset="0"/>
              <a:buNone/>
              <a:defRPr sz="1200" b="0" kern="1200">
                <a:solidFill>
                  <a:schemeClr val="tx1"/>
                </a:solidFill>
                <a:latin typeface="Arial" panose="020B0604020202020204" pitchFamily="34" charset="0"/>
                <a:ea typeface="+mn-ea"/>
                <a:cs typeface="Arial" panose="020B0604020202020204" pitchFamily="34" charset="0"/>
              </a:defRPr>
            </a:lvl1pPr>
            <a:lvl2pPr marL="407530" indent="-203765" algn="l" defTabSz="1018824" rtl="0" eaLnBrk="1" latinLnBrk="0" hangingPunct="1">
              <a:spcBef>
                <a:spcPct val="20000"/>
              </a:spcBef>
              <a:buSzPct val="70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611295" indent="-152824" algn="l" defTabSz="1018824" rtl="0" eaLnBrk="1" latinLnBrk="0" hangingPunct="1">
              <a:spcBef>
                <a:spcPct val="20000"/>
              </a:spcBef>
              <a:buSzPct val="80000"/>
              <a:buFont typeface="Arial" panose="020B0604020202020204" pitchFamily="34" charset="0"/>
              <a:buChar char="–"/>
              <a:defRPr sz="1600" kern="1200">
                <a:solidFill>
                  <a:schemeClr val="tx1"/>
                </a:solidFill>
                <a:latin typeface="+mn-lt"/>
                <a:ea typeface="+mn-ea"/>
                <a:cs typeface="+mn-cs"/>
              </a:defRPr>
            </a:lvl3pPr>
            <a:lvl4pPr marL="815060" indent="-173200" algn="l" defTabSz="1018824" rtl="0" eaLnBrk="1" latinLnBrk="0" hangingPunct="1">
              <a:spcBef>
                <a:spcPct val="20000"/>
              </a:spcBef>
              <a:buFont typeface="Wingdings" panose="05000000000000000000" pitchFamily="2" charset="2"/>
              <a:buChar char="§"/>
              <a:defRPr sz="1600" kern="1200" baseline="0">
                <a:solidFill>
                  <a:schemeClr val="tx1"/>
                </a:solidFill>
                <a:latin typeface="+mn-lt"/>
                <a:ea typeface="+mn-ea"/>
                <a:cs typeface="+mn-cs"/>
              </a:defRPr>
            </a:lvl4pPr>
            <a:lvl5pPr marL="1324472" indent="-203765" algn="l" defTabSz="1018824" rtl="0" eaLnBrk="1" latinLnBrk="0" hangingPunct="1">
              <a:spcBef>
                <a:spcPct val="20000"/>
              </a:spcBef>
              <a:buFont typeface="Arial" panose="020B0604020202020204" pitchFamily="34" charset="0"/>
              <a:buChar char="»"/>
              <a:defRPr sz="1300" kern="1200">
                <a:solidFill>
                  <a:schemeClr val="tx1"/>
                </a:solidFill>
                <a:latin typeface="+mn-lt"/>
                <a:ea typeface="+mn-ea"/>
                <a:cs typeface="+mn-cs"/>
              </a:defRPr>
            </a:lvl5pPr>
            <a:lvl6pPr marL="2801767"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algn="l"/>
            <a:r>
              <a:rPr lang="en-US" sz="679" i="1" dirty="0">
                <a:solidFill>
                  <a:schemeClr val="accent1"/>
                </a:solidFill>
                <a:latin typeface="Meta Offc" panose="020B0504030101020102" pitchFamily="34" charset="0"/>
                <a:cs typeface="Meta Offc" panose="020B0504030101020102" pitchFamily="34" charset="0"/>
              </a:rPr>
              <a:t>STRICTLY PRIVATE AND CONFIDENTIAL</a:t>
            </a:r>
          </a:p>
        </p:txBody>
      </p:sp>
    </p:spTree>
    <p:extLst>
      <p:ext uri="{BB962C8B-B14F-4D97-AF65-F5344CB8AC3E}">
        <p14:creationId xmlns:p14="http://schemas.microsoft.com/office/powerpoint/2010/main" val="1616864541"/>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642901"/>
          </a:xfrm>
        </p:spPr>
        <p:txBody>
          <a:bodyPr anchor="b">
            <a:normAutofit/>
          </a:bodyPr>
          <a:lstStyle>
            <a:lvl1pPr algn="l">
              <a:defRPr sz="1995">
                <a:solidFill>
                  <a:srgbClr val="FFFFFF"/>
                </a:solidFill>
                <a:latin typeface="Meta Offc Book"/>
                <a:cs typeface="Meta Offc Book"/>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066801"/>
            <a:ext cx="8229600" cy="5059363"/>
          </a:xfrm>
        </p:spPr>
        <p:txBody>
          <a:bodyPr>
            <a:normAutofit/>
          </a:bodyPr>
          <a:lstStyle>
            <a:lvl1pPr marL="228024" indent="-228024">
              <a:spcAft>
                <a:spcPts val="199"/>
              </a:spcAft>
              <a:defRPr sz="2394">
                <a:solidFill>
                  <a:schemeClr val="tx1"/>
                </a:solidFill>
              </a:defRPr>
            </a:lvl1pPr>
            <a:lvl2pPr marL="456048" indent="-228024">
              <a:spcAft>
                <a:spcPts val="199"/>
              </a:spcAft>
              <a:defRPr sz="1995">
                <a:solidFill>
                  <a:schemeClr val="tx1"/>
                </a:solidFill>
              </a:defRPr>
            </a:lvl2pPr>
            <a:lvl3pPr marL="684072">
              <a:spcAft>
                <a:spcPts val="199"/>
              </a:spcAft>
              <a:defRPr sz="1795">
                <a:solidFill>
                  <a:schemeClr val="tx1"/>
                </a:solidFill>
              </a:defRPr>
            </a:lvl3pPr>
            <a:lvl4pPr marL="912096">
              <a:spcAft>
                <a:spcPts val="199"/>
              </a:spcAft>
              <a:defRPr sz="1596">
                <a:solidFill>
                  <a:schemeClr val="tx1"/>
                </a:solidFill>
              </a:defRPr>
            </a:lvl4pPr>
            <a:lvl5pPr marL="1140120">
              <a:spcAft>
                <a:spcPts val="199"/>
              </a:spcAft>
              <a:defRPr sz="1596">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sz="1097">
                <a:solidFill>
                  <a:schemeClr val="tx1"/>
                </a:solidFill>
                <a:latin typeface="Meta Offc Light"/>
                <a:cs typeface="Meta Offc Light"/>
              </a:defRPr>
            </a:lvl1pPr>
          </a:lstStyle>
          <a:p>
            <a:fld id="{A7541013-1641-CE49-A669-6291DB7FB8AB}" type="slidenum">
              <a:rPr lang="en-US" smtClean="0"/>
              <a:pPr/>
              <a:t>‹#›</a:t>
            </a:fld>
            <a:endParaRPr lang="en-US" dirty="0"/>
          </a:p>
        </p:txBody>
      </p:sp>
    </p:spTree>
    <p:extLst>
      <p:ext uri="{BB962C8B-B14F-4D97-AF65-F5344CB8AC3E}">
        <p14:creationId xmlns:p14="http://schemas.microsoft.com/office/powerpoint/2010/main" val="3648403792"/>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Divided Page Basic">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8CEE874-EF34-934C-8E87-B3878E7EA44A}"/>
              </a:ext>
            </a:extLst>
          </p:cNvPr>
          <p:cNvSpPr/>
          <p:nvPr userDrawn="1"/>
        </p:nvSpPr>
        <p:spPr>
          <a:xfrm>
            <a:off x="4375615" y="620053"/>
            <a:ext cx="4768385" cy="3266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2" dirty="0"/>
          </a:p>
        </p:txBody>
      </p:sp>
      <p:sp>
        <p:nvSpPr>
          <p:cNvPr id="2" name="Title 1">
            <a:extLst>
              <a:ext uri="{FF2B5EF4-FFF2-40B4-BE49-F238E27FC236}">
                <a16:creationId xmlns:a16="http://schemas.microsoft.com/office/drawing/2014/main" id="{BE837697-CAD2-574D-BDAD-A329FDD19A51}"/>
              </a:ext>
            </a:extLst>
          </p:cNvPr>
          <p:cNvSpPr>
            <a:spLocks noGrp="1"/>
          </p:cNvSpPr>
          <p:nvPr>
            <p:ph type="ctrTitle"/>
          </p:nvPr>
        </p:nvSpPr>
        <p:spPr>
          <a:xfrm>
            <a:off x="4738255" y="829179"/>
            <a:ext cx="3998335" cy="477837"/>
          </a:xfrm>
          <a:prstGeom prst="rect">
            <a:avLst/>
          </a:prstGeom>
        </p:spPr>
        <p:txBody>
          <a:bodyPr lIns="0" anchor="b" anchorCtr="0"/>
          <a:lstStyle>
            <a:lvl1pPr algn="l">
              <a:defRPr sz="1632" b="1">
                <a:solidFill>
                  <a:schemeClr val="accent1"/>
                </a:solidFill>
                <a:latin typeface="Meta Offc" panose="020B0504030101020102" pitchFamily="34" charset="0"/>
              </a:defRPr>
            </a:lvl1pPr>
          </a:lstStyle>
          <a:p>
            <a:r>
              <a:rPr lang="en-GB" dirty="0"/>
              <a:t>Click to edit Master title style</a:t>
            </a:r>
            <a:endParaRPr lang="en-US" dirty="0"/>
          </a:p>
        </p:txBody>
      </p:sp>
      <p:sp>
        <p:nvSpPr>
          <p:cNvPr id="4" name="Date Placeholder 3">
            <a:extLst>
              <a:ext uri="{FF2B5EF4-FFF2-40B4-BE49-F238E27FC236}">
                <a16:creationId xmlns:a16="http://schemas.microsoft.com/office/drawing/2014/main" id="{E4085977-ED8A-3A41-BA09-AC526B9A5165}"/>
              </a:ext>
            </a:extLst>
          </p:cNvPr>
          <p:cNvSpPr>
            <a:spLocks noGrp="1"/>
          </p:cNvSpPr>
          <p:nvPr>
            <p:ph type="dt" sz="half" idx="10"/>
          </p:nvPr>
        </p:nvSpPr>
        <p:spPr>
          <a:xfrm>
            <a:off x="628652" y="6356351"/>
            <a:ext cx="2057400" cy="365125"/>
          </a:xfrm>
          <a:prstGeom prst="rect">
            <a:avLst/>
          </a:prstGeom>
        </p:spPr>
        <p:txBody>
          <a:bodyPr/>
          <a:lstStyle>
            <a:lvl1pPr>
              <a:defRPr>
                <a:latin typeface="Meta Offc" panose="020B0504030101020102" pitchFamily="34" charset="0"/>
                <a:cs typeface="Meta Offc" panose="020B0504030101020102" pitchFamily="34" charset="0"/>
              </a:defRPr>
            </a:lvl1pPr>
          </a:lstStyle>
          <a:p>
            <a:endParaRPr lang="en-US" dirty="0"/>
          </a:p>
        </p:txBody>
      </p:sp>
      <p:sp>
        <p:nvSpPr>
          <p:cNvPr id="7" name="Rectangle 6">
            <a:extLst>
              <a:ext uri="{FF2B5EF4-FFF2-40B4-BE49-F238E27FC236}">
                <a16:creationId xmlns:a16="http://schemas.microsoft.com/office/drawing/2014/main" id="{E4999CE8-5470-0448-BFB0-25D3AC98C6A9}"/>
              </a:ext>
            </a:extLst>
          </p:cNvPr>
          <p:cNvSpPr/>
          <p:nvPr userDrawn="1"/>
        </p:nvSpPr>
        <p:spPr>
          <a:xfrm>
            <a:off x="0" y="1"/>
            <a:ext cx="4572000" cy="6858000"/>
          </a:xfrm>
          <a:prstGeom prst="rect">
            <a:avLst/>
          </a:prstGeom>
          <a:solidFill>
            <a:schemeClr val="accent1"/>
          </a:solidFill>
          <a:ln>
            <a:solidFill>
              <a:srgbClr val="00305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32" dirty="0"/>
          </a:p>
        </p:txBody>
      </p:sp>
      <p:sp>
        <p:nvSpPr>
          <p:cNvPr id="3" name="TextBox 2"/>
          <p:cNvSpPr txBox="1"/>
          <p:nvPr userDrawn="1"/>
        </p:nvSpPr>
        <p:spPr>
          <a:xfrm>
            <a:off x="415637" y="6304407"/>
            <a:ext cx="916465" cy="231923"/>
          </a:xfrm>
          <a:prstGeom prst="rect">
            <a:avLst/>
          </a:prstGeom>
          <a:noFill/>
        </p:spPr>
        <p:txBody>
          <a:bodyPr wrap="square" lIns="0" rtlCol="0">
            <a:spAutoFit/>
          </a:bodyPr>
          <a:lstStyle/>
          <a:p>
            <a:pPr algn="l"/>
            <a:r>
              <a:rPr lang="en-US" sz="907" dirty="0">
                <a:solidFill>
                  <a:schemeClr val="bg1"/>
                </a:solidFill>
                <a:latin typeface="+mj-lt"/>
              </a:rPr>
              <a:t>Page </a:t>
            </a:r>
            <a:fld id="{0B4E8B84-5DBC-4CE1-B567-35F513EDC341}" type="slidenum">
              <a:rPr lang="en-US" sz="907" smtClean="0">
                <a:solidFill>
                  <a:schemeClr val="bg1"/>
                </a:solidFill>
                <a:latin typeface="+mj-lt"/>
              </a:rPr>
              <a:pPr algn="l"/>
              <a:t>‹#›</a:t>
            </a:fld>
            <a:endParaRPr lang="en-US" sz="907" dirty="0">
              <a:solidFill>
                <a:schemeClr val="bg1"/>
              </a:solidFill>
              <a:latin typeface="+mj-lt"/>
            </a:endParaRPr>
          </a:p>
        </p:txBody>
      </p:sp>
    </p:spTree>
    <p:extLst>
      <p:ext uri="{BB962C8B-B14F-4D97-AF65-F5344CB8AC3E}">
        <p14:creationId xmlns:p14="http://schemas.microsoft.com/office/powerpoint/2010/main" val="4747723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ifel U.S. Disclosure">
    <p:spTree>
      <p:nvGrpSpPr>
        <p:cNvPr id="1" name=""/>
        <p:cNvGrpSpPr/>
        <p:nvPr/>
      </p:nvGrpSpPr>
      <p:grpSpPr>
        <a:xfrm>
          <a:off x="0" y="0"/>
          <a:ext cx="0" cy="0"/>
          <a:chOff x="0" y="0"/>
          <a:chExt cx="0" cy="0"/>
        </a:xfrm>
      </p:grpSpPr>
      <p:sp>
        <p:nvSpPr>
          <p:cNvPr id="2" name="TextBox 1"/>
          <p:cNvSpPr txBox="1"/>
          <p:nvPr userDrawn="1"/>
        </p:nvSpPr>
        <p:spPr>
          <a:xfrm>
            <a:off x="382911" y="1098585"/>
            <a:ext cx="8378182" cy="2323713"/>
          </a:xfrm>
          <a:prstGeom prst="rect">
            <a:avLst/>
          </a:prstGeom>
          <a:noFill/>
        </p:spPr>
        <p:txBody>
          <a:bodyPr wrap="square" rtlCol="0">
            <a:spAutoFit/>
          </a:bodyPr>
          <a:lstStyle/>
          <a:p>
            <a:r>
              <a:rPr lang="en-US" sz="725" dirty="0" smtClean="0">
                <a:latin typeface="Meta Offc" panose="020B0504030101020102" pitchFamily="34" charset="0"/>
                <a:cs typeface="Meta Offc" panose="020B0504030101020102" pitchFamily="34" charset="0"/>
              </a:rPr>
              <a:t>Stifel, Nicolaus &amp; Company, Incorporated (“Stifel”) has prepared the attached materials.  Such material consists of factual or general information (as defined in the SEC’s Municipal Advisor Rule).  Stifel is not hereby providing a municipal entity or obligated person with any advice or making any recommendation as to action concerning the structure, timing or terms of any issuance of municipal securities or municipal financial products.  To the extent that Stifel provides any alternatives, options, calculations or examples in the attached information, such information is not intended to express any view that the municipal entity or obligated person could achieve particular results in any municipal securities transaction, and those alternatives, options, calculations or examples do not constitute a recommendation that any municipal issuer or obligated person should effect any municipal securities transaction.  Stifel is acting in its own interests, is not acting as your municipal advisor and does not owe a fiduciary duty pursuant to Section 15B of the Securities Exchange Act of 1934, as amended, to the municipal entity or obligated party with respect to the information and materials contained in this communication.</a:t>
            </a:r>
          </a:p>
          <a:p>
            <a:r>
              <a:rPr lang="en-US" sz="725" dirty="0" smtClean="0">
                <a:latin typeface="Meta Offc" panose="020B0504030101020102" pitchFamily="34" charset="0"/>
                <a:cs typeface="Meta Offc" panose="020B0504030101020102" pitchFamily="34" charset="0"/>
              </a:rPr>
              <a:t> </a:t>
            </a:r>
          </a:p>
          <a:p>
            <a:r>
              <a:rPr lang="en-US" sz="725" dirty="0" smtClean="0">
                <a:latin typeface="Meta Offc" panose="020B0504030101020102" pitchFamily="34" charset="0"/>
                <a:cs typeface="Meta Offc" panose="020B0504030101020102" pitchFamily="34" charset="0"/>
              </a:rPr>
              <a:t>Stifel is providing information and is declaring to the proposed municipal issuer and any obligated person that it has done so within the regulatory framework of MSRB Rule G-23 as an underwriter (by definition also including the role of  placement agent) and not as a financial advisor, as defined therein, with respect to the referenced proposed issuance of municipal securities.  The primary role of Stifel, as an underwriter, is to purchase securities for resale to investors in an arm’s- length commercial transaction.  Serving in the role of underwriter, Stifel has financial and other interests that differ from those of the issuer. The issuer should consult with its’ own financial and/or municipal, legal, accounting, tax and other advisors, as applicable, to the extent it deems appropriate.</a:t>
            </a:r>
          </a:p>
          <a:p>
            <a:r>
              <a:rPr lang="en-US" sz="725" dirty="0" smtClean="0">
                <a:latin typeface="Meta Offc" panose="020B0504030101020102" pitchFamily="34" charset="0"/>
                <a:cs typeface="Meta Offc" panose="020B0504030101020102" pitchFamily="34" charset="0"/>
              </a:rPr>
              <a:t> </a:t>
            </a:r>
          </a:p>
          <a:p>
            <a:r>
              <a:rPr lang="en-US" sz="725" dirty="0" smtClean="0">
                <a:latin typeface="Meta Offc" panose="020B0504030101020102" pitchFamily="34" charset="0"/>
                <a:cs typeface="Meta Offc" panose="020B0504030101020102" pitchFamily="34" charset="0"/>
              </a:rPr>
              <a:t>These materials have been prepared by Stifel for the client or potential client to whom such materials are directly addressed and delivered for discussion purposes only.  All terms and conditions are subject to further discussion and negotiation.  Stifel does not express any view as to whether financing options presented in these materials are achievable or will be available at the time of any contemplated transaction.  These materials do not constitute an offer or solicitation to sell or purchase any securities and are not a commitment by Stifel to provide or arrange any financing for any transaction or to purchase any security in connection therewith and may not relied upon as an indication that such an offer will be provided in the future.  Where indicated, this presentation may contain information derived from sources other than Stifel. While we believe such information to be accurate and complete, Stifel does not guarantee the accuracy of this information. This material is based on information currently available to Stifel or its sources and is subject to change without notice. Stifel does not provide accounting, tax or legal advice; however, you should be aware that any proposed indicative transaction could have accounting, tax, legal or other implications that should be discussed with your advisors and /or counsel as you deem appropriate.</a:t>
            </a:r>
          </a:p>
          <a:p>
            <a:endParaRPr lang="en-US" sz="725" dirty="0">
              <a:latin typeface="Meta Offc" panose="020B0504030101020102" pitchFamily="34" charset="0"/>
              <a:cs typeface="Meta Offc" panose="020B0504030101020102" pitchFamily="34" charset="0"/>
            </a:endParaRPr>
          </a:p>
        </p:txBody>
      </p:sp>
      <p:sp>
        <p:nvSpPr>
          <p:cNvPr id="5" name="Title 1">
            <a:extLst>
              <a:ext uri="{FF2B5EF4-FFF2-40B4-BE49-F238E27FC236}">
                <a16:creationId xmlns:a16="http://schemas.microsoft.com/office/drawing/2014/main" id="{1DDE8DAF-F0C2-3E42-97B2-CC46FC492DFA}"/>
              </a:ext>
            </a:extLst>
          </p:cNvPr>
          <p:cNvSpPr>
            <a:spLocks noGrp="1"/>
          </p:cNvSpPr>
          <p:nvPr>
            <p:ph type="title" hasCustomPrompt="1"/>
          </p:nvPr>
        </p:nvSpPr>
        <p:spPr>
          <a:xfrm>
            <a:off x="382911" y="331677"/>
            <a:ext cx="8378182" cy="516223"/>
          </a:xfrm>
          <a:prstGeom prst="rect">
            <a:avLst/>
          </a:prstGeom>
        </p:spPr>
        <p:txBody>
          <a:bodyPr lIns="0" anchor="b" anchorCtr="0"/>
          <a:lstStyle>
            <a:lvl1pPr>
              <a:defRPr sz="1632" b="1">
                <a:solidFill>
                  <a:schemeClr val="accent1"/>
                </a:solidFill>
                <a:latin typeface="Meta Offc" panose="020B0504030101020102" pitchFamily="34" charset="0"/>
              </a:defRPr>
            </a:lvl1pPr>
          </a:lstStyle>
          <a:p>
            <a:r>
              <a:rPr lang="en-GB" dirty="0" smtClean="0"/>
              <a:t>Disclosure</a:t>
            </a:r>
            <a:endParaRPr lang="en-US" dirty="0"/>
          </a:p>
        </p:txBody>
      </p:sp>
    </p:spTree>
    <p:extLst>
      <p:ext uri="{BB962C8B-B14F-4D97-AF65-F5344CB8AC3E}">
        <p14:creationId xmlns:p14="http://schemas.microsoft.com/office/powerpoint/2010/main" val="3535255938"/>
      </p:ext>
    </p:extLst>
  </p:cSld>
  <p:clrMapOvr>
    <a:masterClrMapping/>
  </p:clrMapOvr>
  <p:transition>
    <p:fade/>
  </p:transition>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1_Divided Page Basic Reversed with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4999CE8-5470-0448-BFB0-25D3AC98C6A9}"/>
              </a:ext>
            </a:extLst>
          </p:cNvPr>
          <p:cNvSpPr/>
          <p:nvPr userDrawn="1"/>
        </p:nvSpPr>
        <p:spPr>
          <a:xfrm>
            <a:off x="4572000" y="9214"/>
            <a:ext cx="4572000" cy="6858000"/>
          </a:xfrm>
          <a:prstGeom prst="rect">
            <a:avLst/>
          </a:prstGeom>
          <a:solidFill>
            <a:schemeClr val="accent1"/>
          </a:solidFill>
          <a:ln>
            <a:solidFill>
              <a:srgbClr val="00305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32" dirty="0"/>
          </a:p>
        </p:txBody>
      </p:sp>
      <p:sp>
        <p:nvSpPr>
          <p:cNvPr id="18" name="Rectangle 17">
            <a:extLst>
              <a:ext uri="{FF2B5EF4-FFF2-40B4-BE49-F238E27FC236}">
                <a16:creationId xmlns:a16="http://schemas.microsoft.com/office/drawing/2014/main" id="{08CEE874-EF34-934C-8E87-B3878E7EA44A}"/>
              </a:ext>
            </a:extLst>
          </p:cNvPr>
          <p:cNvSpPr/>
          <p:nvPr userDrawn="1"/>
        </p:nvSpPr>
        <p:spPr>
          <a:xfrm>
            <a:off x="4375615" y="620053"/>
            <a:ext cx="4768385" cy="3266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2" dirty="0"/>
          </a:p>
        </p:txBody>
      </p:sp>
      <p:sp>
        <p:nvSpPr>
          <p:cNvPr id="2" name="Title 1">
            <a:extLst>
              <a:ext uri="{FF2B5EF4-FFF2-40B4-BE49-F238E27FC236}">
                <a16:creationId xmlns:a16="http://schemas.microsoft.com/office/drawing/2014/main" id="{BE837697-CAD2-574D-BDAD-A329FDD19A51}"/>
              </a:ext>
            </a:extLst>
          </p:cNvPr>
          <p:cNvSpPr>
            <a:spLocks noGrp="1"/>
          </p:cNvSpPr>
          <p:nvPr>
            <p:ph type="ctrTitle"/>
          </p:nvPr>
        </p:nvSpPr>
        <p:spPr>
          <a:xfrm>
            <a:off x="382444" y="331672"/>
            <a:ext cx="3993171" cy="477837"/>
          </a:xfrm>
          <a:prstGeom prst="rect">
            <a:avLst/>
          </a:prstGeom>
        </p:spPr>
        <p:txBody>
          <a:bodyPr lIns="0" anchor="b" anchorCtr="0"/>
          <a:lstStyle>
            <a:lvl1pPr algn="l">
              <a:defRPr sz="1632" b="1">
                <a:solidFill>
                  <a:schemeClr val="accent1"/>
                </a:solidFill>
                <a:latin typeface="Meta Offc" panose="020B0504030101020102" pitchFamily="34" charset="0"/>
              </a:defRPr>
            </a:lvl1pPr>
          </a:lstStyle>
          <a:p>
            <a:r>
              <a:rPr lang="en-GB" dirty="0"/>
              <a:t>Click to edit Master title style</a:t>
            </a:r>
            <a:endParaRPr lang="en-US" dirty="0"/>
          </a:p>
        </p:txBody>
      </p:sp>
      <p:sp>
        <p:nvSpPr>
          <p:cNvPr id="3" name="TextBox 2"/>
          <p:cNvSpPr txBox="1"/>
          <p:nvPr userDrawn="1"/>
        </p:nvSpPr>
        <p:spPr>
          <a:xfrm>
            <a:off x="415637" y="6304407"/>
            <a:ext cx="916465" cy="231923"/>
          </a:xfrm>
          <a:prstGeom prst="rect">
            <a:avLst/>
          </a:prstGeom>
          <a:noFill/>
        </p:spPr>
        <p:txBody>
          <a:bodyPr wrap="square" lIns="0" rtlCol="0">
            <a:spAutoFit/>
          </a:bodyPr>
          <a:lstStyle/>
          <a:p>
            <a:pPr algn="l"/>
            <a:r>
              <a:rPr lang="en-US" sz="907" dirty="0">
                <a:solidFill>
                  <a:schemeClr val="accent1"/>
                </a:solidFill>
                <a:latin typeface="+mj-lt"/>
              </a:rPr>
              <a:t>Page </a:t>
            </a:r>
            <a:fld id="{0B4E8B84-5DBC-4CE1-B567-35F513EDC341}" type="slidenum">
              <a:rPr lang="en-US" sz="907" smtClean="0">
                <a:solidFill>
                  <a:schemeClr val="accent1"/>
                </a:solidFill>
                <a:latin typeface="+mj-lt"/>
              </a:rPr>
              <a:pPr algn="l"/>
              <a:t>‹#›</a:t>
            </a:fld>
            <a:endParaRPr lang="en-US" sz="907" dirty="0">
              <a:solidFill>
                <a:schemeClr val="accent1"/>
              </a:solidFill>
              <a:latin typeface="+mj-lt"/>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68073" y="6198990"/>
            <a:ext cx="1828800" cy="327649"/>
          </a:xfrm>
          <a:prstGeom prst="rect">
            <a:avLst/>
          </a:prstGeom>
        </p:spPr>
      </p:pic>
    </p:spTree>
    <p:extLst>
      <p:ext uri="{BB962C8B-B14F-4D97-AF65-F5344CB8AC3E}">
        <p14:creationId xmlns:p14="http://schemas.microsoft.com/office/powerpoint/2010/main" val="148842686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2_Divided Page Basic Reversed 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D8FE927-86BB-FF44-8F21-5049863DA6B1}"/>
              </a:ext>
            </a:extLst>
          </p:cNvPr>
          <p:cNvSpPr/>
          <p:nvPr userDrawn="1"/>
        </p:nvSpPr>
        <p:spPr>
          <a:xfrm>
            <a:off x="310176" y="620052"/>
            <a:ext cx="4764309" cy="5185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2" dirty="0"/>
          </a:p>
        </p:txBody>
      </p:sp>
      <p:sp>
        <p:nvSpPr>
          <p:cNvPr id="18" name="Rectangle 17">
            <a:extLst>
              <a:ext uri="{FF2B5EF4-FFF2-40B4-BE49-F238E27FC236}">
                <a16:creationId xmlns:a16="http://schemas.microsoft.com/office/drawing/2014/main" id="{08CEE874-EF34-934C-8E87-B3878E7EA44A}"/>
              </a:ext>
            </a:extLst>
          </p:cNvPr>
          <p:cNvSpPr/>
          <p:nvPr userDrawn="1"/>
        </p:nvSpPr>
        <p:spPr>
          <a:xfrm>
            <a:off x="4375615" y="620053"/>
            <a:ext cx="4768385" cy="3266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2" dirty="0"/>
          </a:p>
        </p:txBody>
      </p:sp>
      <p:sp>
        <p:nvSpPr>
          <p:cNvPr id="7" name="Rectangle 6">
            <a:extLst>
              <a:ext uri="{FF2B5EF4-FFF2-40B4-BE49-F238E27FC236}">
                <a16:creationId xmlns:a16="http://schemas.microsoft.com/office/drawing/2014/main" id="{E4999CE8-5470-0448-BFB0-25D3AC98C6A9}"/>
              </a:ext>
            </a:extLst>
          </p:cNvPr>
          <p:cNvSpPr/>
          <p:nvPr userDrawn="1"/>
        </p:nvSpPr>
        <p:spPr>
          <a:xfrm>
            <a:off x="4572000" y="1"/>
            <a:ext cx="4572000" cy="6858000"/>
          </a:xfrm>
          <a:prstGeom prst="rect">
            <a:avLst/>
          </a:prstGeom>
          <a:solidFill>
            <a:schemeClr val="accent1"/>
          </a:solidFill>
          <a:ln>
            <a:solidFill>
              <a:srgbClr val="00305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32" dirty="0"/>
          </a:p>
        </p:txBody>
      </p:sp>
      <p:sp>
        <p:nvSpPr>
          <p:cNvPr id="3" name="TextBox 2"/>
          <p:cNvSpPr txBox="1"/>
          <p:nvPr userDrawn="1"/>
        </p:nvSpPr>
        <p:spPr>
          <a:xfrm>
            <a:off x="415637" y="6304407"/>
            <a:ext cx="916465" cy="231923"/>
          </a:xfrm>
          <a:prstGeom prst="rect">
            <a:avLst/>
          </a:prstGeom>
          <a:noFill/>
        </p:spPr>
        <p:txBody>
          <a:bodyPr wrap="square" lIns="0" rtlCol="0">
            <a:spAutoFit/>
          </a:bodyPr>
          <a:lstStyle/>
          <a:p>
            <a:pPr algn="l"/>
            <a:r>
              <a:rPr lang="en-US" sz="907" dirty="0">
                <a:solidFill>
                  <a:schemeClr val="accent1"/>
                </a:solidFill>
                <a:latin typeface="+mj-lt"/>
              </a:rPr>
              <a:t>Page </a:t>
            </a:r>
            <a:fld id="{0B4E8B84-5DBC-4CE1-B567-35F513EDC341}" type="slidenum">
              <a:rPr lang="en-US" sz="907" smtClean="0">
                <a:solidFill>
                  <a:schemeClr val="accent1"/>
                </a:solidFill>
                <a:latin typeface="+mj-lt"/>
              </a:rPr>
              <a:pPr algn="l"/>
              <a:t>‹#›</a:t>
            </a:fld>
            <a:endParaRPr lang="en-US" sz="907" dirty="0">
              <a:solidFill>
                <a:schemeClr val="accent1"/>
              </a:solidFill>
              <a:latin typeface="+mj-lt"/>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68073" y="6198990"/>
            <a:ext cx="1828800" cy="327649"/>
          </a:xfrm>
          <a:prstGeom prst="rect">
            <a:avLst/>
          </a:prstGeom>
        </p:spPr>
      </p:pic>
    </p:spTree>
    <p:extLst>
      <p:ext uri="{BB962C8B-B14F-4D97-AF65-F5344CB8AC3E}">
        <p14:creationId xmlns:p14="http://schemas.microsoft.com/office/powerpoint/2010/main" val="42186270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Divided page with bullet copy 9p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4999CE8-5470-0448-BFB0-25D3AC98C6A9}"/>
              </a:ext>
            </a:extLst>
          </p:cNvPr>
          <p:cNvSpPr/>
          <p:nvPr userDrawn="1"/>
        </p:nvSpPr>
        <p:spPr>
          <a:xfrm>
            <a:off x="0" y="0"/>
            <a:ext cx="4572000" cy="6858000"/>
          </a:xfrm>
          <a:prstGeom prst="rect">
            <a:avLst/>
          </a:prstGeom>
          <a:solidFill>
            <a:schemeClr val="accent1"/>
          </a:solidFill>
          <a:ln>
            <a:solidFill>
              <a:srgbClr val="00305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32" dirty="0"/>
          </a:p>
        </p:txBody>
      </p:sp>
      <p:sp>
        <p:nvSpPr>
          <p:cNvPr id="3" name="TextBox 2"/>
          <p:cNvSpPr txBox="1"/>
          <p:nvPr userDrawn="1"/>
        </p:nvSpPr>
        <p:spPr>
          <a:xfrm>
            <a:off x="415637" y="6304407"/>
            <a:ext cx="916465" cy="231923"/>
          </a:xfrm>
          <a:prstGeom prst="rect">
            <a:avLst/>
          </a:prstGeom>
          <a:noFill/>
        </p:spPr>
        <p:txBody>
          <a:bodyPr wrap="square" lIns="0" rtlCol="0">
            <a:spAutoFit/>
          </a:bodyPr>
          <a:lstStyle/>
          <a:p>
            <a:pPr algn="l"/>
            <a:r>
              <a:rPr lang="en-US" sz="907" dirty="0">
                <a:solidFill>
                  <a:schemeClr val="bg1"/>
                </a:solidFill>
                <a:latin typeface="+mj-lt"/>
              </a:rPr>
              <a:t>Page </a:t>
            </a:r>
            <a:fld id="{0B4E8B84-5DBC-4CE1-B567-35F513EDC341}" type="slidenum">
              <a:rPr lang="en-US" sz="907" smtClean="0">
                <a:solidFill>
                  <a:schemeClr val="bg1"/>
                </a:solidFill>
                <a:latin typeface="+mj-lt"/>
              </a:rPr>
              <a:pPr algn="l"/>
              <a:t>‹#›</a:t>
            </a:fld>
            <a:endParaRPr lang="en-US" sz="907" dirty="0">
              <a:solidFill>
                <a:schemeClr val="bg1"/>
              </a:solidFill>
              <a:latin typeface="+mj-lt"/>
            </a:endParaRPr>
          </a:p>
        </p:txBody>
      </p:sp>
      <p:sp>
        <p:nvSpPr>
          <p:cNvPr id="2" name="Title 1">
            <a:extLst>
              <a:ext uri="{FF2B5EF4-FFF2-40B4-BE49-F238E27FC236}">
                <a16:creationId xmlns:a16="http://schemas.microsoft.com/office/drawing/2014/main" id="{BE837697-CAD2-574D-BDAD-A329FDD19A51}"/>
              </a:ext>
            </a:extLst>
          </p:cNvPr>
          <p:cNvSpPr>
            <a:spLocks noGrp="1"/>
          </p:cNvSpPr>
          <p:nvPr>
            <p:ph type="ctrTitle"/>
          </p:nvPr>
        </p:nvSpPr>
        <p:spPr>
          <a:xfrm>
            <a:off x="415636" y="348255"/>
            <a:ext cx="3859480" cy="514091"/>
          </a:xfrm>
          <a:prstGeom prst="rect">
            <a:avLst/>
          </a:prstGeom>
        </p:spPr>
        <p:txBody>
          <a:bodyPr lIns="0" anchor="b" anchorCtr="0"/>
          <a:lstStyle>
            <a:lvl1pPr algn="l">
              <a:defRPr sz="1632" b="1">
                <a:solidFill>
                  <a:schemeClr val="bg1"/>
                </a:solidFill>
                <a:latin typeface="Meta Offc" panose="020B0504030101020102" pitchFamily="34" charset="0"/>
              </a:defRPr>
            </a:lvl1pPr>
          </a:lstStyle>
          <a:p>
            <a:r>
              <a:rPr lang="en-GB" dirty="0"/>
              <a:t>Click to edit Master title style</a:t>
            </a:r>
            <a:endParaRPr lang="en-US" dirty="0"/>
          </a:p>
        </p:txBody>
      </p:sp>
      <p:cxnSp>
        <p:nvCxnSpPr>
          <p:cNvPr id="9" name="Straight Connector 8">
            <a:extLst>
              <a:ext uri="{FF2B5EF4-FFF2-40B4-BE49-F238E27FC236}">
                <a16:creationId xmlns:a16="http://schemas.microsoft.com/office/drawing/2014/main" id="{2E01D8E9-4A61-4741-9FA9-0692A438F10A}"/>
              </a:ext>
            </a:extLst>
          </p:cNvPr>
          <p:cNvCxnSpPr>
            <a:cxnSpLocks/>
          </p:cNvCxnSpPr>
          <p:nvPr userDrawn="1"/>
        </p:nvCxnSpPr>
        <p:spPr>
          <a:xfrm>
            <a:off x="415637" y="829527"/>
            <a:ext cx="3859480" cy="0"/>
          </a:xfrm>
          <a:prstGeom prst="line">
            <a:avLst/>
          </a:prstGeom>
          <a:ln w="28575">
            <a:solidFill>
              <a:schemeClr val="bg1"/>
            </a:solidFill>
          </a:ln>
        </p:spPr>
        <p:style>
          <a:lnRef idx="1">
            <a:schemeClr val="accent3"/>
          </a:lnRef>
          <a:fillRef idx="0">
            <a:schemeClr val="accent3"/>
          </a:fillRef>
          <a:effectRef idx="0">
            <a:schemeClr val="accent3"/>
          </a:effectRef>
          <a:fontRef idx="minor">
            <a:schemeClr val="tx1"/>
          </a:fontRef>
        </p:style>
      </p:cxnSp>
      <p:sp>
        <p:nvSpPr>
          <p:cNvPr id="14" name="Text Placeholder 13">
            <a:extLst>
              <a:ext uri="{FF2B5EF4-FFF2-40B4-BE49-F238E27FC236}">
                <a16:creationId xmlns:a16="http://schemas.microsoft.com/office/drawing/2014/main" id="{D8F7DA4B-F13A-9545-AE5A-A29599DCED68}"/>
              </a:ext>
            </a:extLst>
          </p:cNvPr>
          <p:cNvSpPr>
            <a:spLocks noGrp="1"/>
          </p:cNvSpPr>
          <p:nvPr>
            <p:ph type="body" sz="quarter" idx="11"/>
          </p:nvPr>
        </p:nvSpPr>
        <p:spPr>
          <a:xfrm>
            <a:off x="415636" y="1532936"/>
            <a:ext cx="3859480" cy="4154381"/>
          </a:xfrm>
          <a:prstGeom prst="rect">
            <a:avLst/>
          </a:prstGeom>
        </p:spPr>
        <p:txBody>
          <a:bodyPr lIns="0"/>
          <a:lstStyle>
            <a:lvl1pPr marL="105087" indent="-105087">
              <a:buFont typeface="Wingdings" pitchFamily="2" charset="2"/>
              <a:buChar char="§"/>
              <a:tabLst/>
              <a:defRPr sz="816">
                <a:solidFill>
                  <a:schemeClr val="bg1"/>
                </a:solidFill>
              </a:defRPr>
            </a:lvl1pPr>
            <a:lvl2pPr marL="210174" indent="-105087">
              <a:spcAft>
                <a:spcPts val="544"/>
              </a:spcAft>
              <a:buFont typeface="System Font Regular"/>
              <a:buChar char="–"/>
              <a:tabLst/>
              <a:defRPr sz="816">
                <a:solidFill>
                  <a:schemeClr val="bg1"/>
                </a:solidFill>
              </a:defRPr>
            </a:lvl2pPr>
          </a:lstStyle>
          <a:p>
            <a:pPr lvl="0"/>
            <a:r>
              <a:rPr lang="en-US" dirty="0"/>
              <a:t>Click to edit Master text styles</a:t>
            </a:r>
          </a:p>
          <a:p>
            <a:pPr lvl="1"/>
            <a:r>
              <a:rPr lang="en-US" dirty="0"/>
              <a:t>Second level</a:t>
            </a:r>
          </a:p>
        </p:txBody>
      </p:sp>
      <p:cxnSp>
        <p:nvCxnSpPr>
          <p:cNvPr id="17" name="Straight Connector 16">
            <a:extLst>
              <a:ext uri="{FF2B5EF4-FFF2-40B4-BE49-F238E27FC236}">
                <a16:creationId xmlns:a16="http://schemas.microsoft.com/office/drawing/2014/main" id="{7E0A58AE-0172-2B48-846F-C8C8DD051F20}"/>
              </a:ext>
            </a:extLst>
          </p:cNvPr>
          <p:cNvCxnSpPr>
            <a:cxnSpLocks/>
          </p:cNvCxnSpPr>
          <p:nvPr userDrawn="1"/>
        </p:nvCxnSpPr>
        <p:spPr>
          <a:xfrm>
            <a:off x="4868884" y="829527"/>
            <a:ext cx="3859480" cy="0"/>
          </a:xfrm>
          <a:prstGeom prst="line">
            <a:avLst/>
          </a:prstGeom>
          <a:ln w="28575">
            <a:solidFill>
              <a:schemeClr val="accent1"/>
            </a:solidFill>
          </a:ln>
        </p:spPr>
        <p:style>
          <a:lnRef idx="1">
            <a:schemeClr val="accent3"/>
          </a:lnRef>
          <a:fillRef idx="0">
            <a:schemeClr val="accent3"/>
          </a:fillRef>
          <a:effectRef idx="0">
            <a:schemeClr val="accent3"/>
          </a:effectRef>
          <a:fontRef idx="minor">
            <a:schemeClr val="tx1"/>
          </a:fontRef>
        </p:style>
      </p:cxnSp>
      <p:sp>
        <p:nvSpPr>
          <p:cNvPr id="20" name="Rectangle 19">
            <a:extLst>
              <a:ext uri="{FF2B5EF4-FFF2-40B4-BE49-F238E27FC236}">
                <a16:creationId xmlns:a16="http://schemas.microsoft.com/office/drawing/2014/main" id="{08CEE874-EF34-934C-8E87-B3878E7EA44A}"/>
              </a:ext>
            </a:extLst>
          </p:cNvPr>
          <p:cNvSpPr/>
          <p:nvPr userDrawn="1"/>
        </p:nvSpPr>
        <p:spPr>
          <a:xfrm>
            <a:off x="4584798" y="620053"/>
            <a:ext cx="284082" cy="3266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2" dirty="0"/>
          </a:p>
        </p:txBody>
      </p:sp>
      <p:sp>
        <p:nvSpPr>
          <p:cNvPr id="19" name="Text Placeholder 13">
            <a:extLst>
              <a:ext uri="{FF2B5EF4-FFF2-40B4-BE49-F238E27FC236}">
                <a16:creationId xmlns:a16="http://schemas.microsoft.com/office/drawing/2014/main" id="{65B5B068-2177-524D-9BE4-8D497CCBB9D1}"/>
              </a:ext>
            </a:extLst>
          </p:cNvPr>
          <p:cNvSpPr>
            <a:spLocks noGrp="1"/>
          </p:cNvSpPr>
          <p:nvPr>
            <p:ph type="body" sz="quarter" idx="12"/>
          </p:nvPr>
        </p:nvSpPr>
        <p:spPr>
          <a:xfrm>
            <a:off x="4868883" y="1532936"/>
            <a:ext cx="3859480" cy="4154381"/>
          </a:xfrm>
          <a:prstGeom prst="rect">
            <a:avLst/>
          </a:prstGeom>
        </p:spPr>
        <p:txBody>
          <a:bodyPr lIns="0"/>
          <a:lstStyle>
            <a:lvl1pPr marL="105087" indent="-105087">
              <a:buFont typeface="Wingdings" pitchFamily="2" charset="2"/>
              <a:buChar char="§"/>
              <a:tabLst/>
              <a:defRPr sz="816">
                <a:solidFill>
                  <a:schemeClr val="accent1"/>
                </a:solidFill>
              </a:defRPr>
            </a:lvl1pPr>
            <a:lvl2pPr marL="210174" indent="-105087">
              <a:buFont typeface="System Font Regular"/>
              <a:buChar char="–"/>
              <a:tabLst/>
              <a:defRPr sz="816">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Click to edit Master text styles</a:t>
            </a:r>
          </a:p>
          <a:p>
            <a:pPr lvl="1"/>
            <a:r>
              <a:rPr lang="en-US" dirty="0"/>
              <a:t>Second level</a:t>
            </a:r>
          </a:p>
        </p:txBody>
      </p:sp>
      <p:sp>
        <p:nvSpPr>
          <p:cNvPr id="13" name="Text Placeholder 3">
            <a:extLst>
              <a:ext uri="{FF2B5EF4-FFF2-40B4-BE49-F238E27FC236}">
                <a16:creationId xmlns:a16="http://schemas.microsoft.com/office/drawing/2014/main" id="{8F5E908B-EF83-D141-837D-75D0DCB842AD}"/>
              </a:ext>
            </a:extLst>
          </p:cNvPr>
          <p:cNvSpPr>
            <a:spLocks noGrp="1"/>
          </p:cNvSpPr>
          <p:nvPr>
            <p:ph type="body" sz="quarter" idx="13"/>
          </p:nvPr>
        </p:nvSpPr>
        <p:spPr>
          <a:xfrm>
            <a:off x="415638" y="829179"/>
            <a:ext cx="3859480" cy="303695"/>
          </a:xfrm>
          <a:prstGeom prst="rect">
            <a:avLst/>
          </a:prstGeom>
        </p:spPr>
        <p:txBody>
          <a:bodyPr lIns="0"/>
          <a:lstStyle>
            <a:lvl1pPr marL="0" indent="0">
              <a:buNone/>
              <a:defRPr sz="1088" b="1" i="1">
                <a:solidFill>
                  <a:schemeClr val="bg1"/>
                </a:solidFill>
                <a:latin typeface="Meta Offc" panose="020B0504030101020102" pitchFamily="34" charset="0"/>
                <a:cs typeface="Meta Offc" panose="020B0504030101020102" pitchFamily="34" charset="0"/>
              </a:defRPr>
            </a:lvl1pPr>
          </a:lstStyle>
          <a:p>
            <a:pPr lvl="0"/>
            <a:r>
              <a:rPr lang="en-US" dirty="0"/>
              <a:t>Click to edit Master text styles</a:t>
            </a:r>
          </a:p>
        </p:txBody>
      </p:sp>
      <p:sp>
        <p:nvSpPr>
          <p:cNvPr id="15" name="Text Placeholder 3">
            <a:extLst>
              <a:ext uri="{FF2B5EF4-FFF2-40B4-BE49-F238E27FC236}">
                <a16:creationId xmlns:a16="http://schemas.microsoft.com/office/drawing/2014/main" id="{8F5E908B-EF83-D141-837D-75D0DCB842AD}"/>
              </a:ext>
            </a:extLst>
          </p:cNvPr>
          <p:cNvSpPr>
            <a:spLocks noGrp="1"/>
          </p:cNvSpPr>
          <p:nvPr>
            <p:ph type="body" sz="quarter" idx="14"/>
          </p:nvPr>
        </p:nvSpPr>
        <p:spPr>
          <a:xfrm>
            <a:off x="4868882" y="829179"/>
            <a:ext cx="3859480" cy="303695"/>
          </a:xfrm>
          <a:prstGeom prst="rect">
            <a:avLst/>
          </a:prstGeom>
        </p:spPr>
        <p:txBody>
          <a:bodyPr lIns="0"/>
          <a:lstStyle>
            <a:lvl1pPr marL="0" indent="0">
              <a:buNone/>
              <a:defRPr sz="1088" b="1" i="1">
                <a:solidFill>
                  <a:schemeClr val="accent1"/>
                </a:solidFill>
                <a:latin typeface="Meta Offc" panose="020B0504030101020102" pitchFamily="34" charset="0"/>
                <a:cs typeface="Meta Offc" panose="020B0504030101020102" pitchFamily="34" charset="0"/>
              </a:defRPr>
            </a:lvl1pPr>
          </a:lstStyle>
          <a:p>
            <a:pPr lvl="0"/>
            <a:r>
              <a:rPr lang="en-US" dirty="0"/>
              <a:t>Click to edit Master text styles</a:t>
            </a:r>
          </a:p>
        </p:txBody>
      </p:sp>
      <p:sp>
        <p:nvSpPr>
          <p:cNvPr id="6" name="Text Placeholder 5"/>
          <p:cNvSpPr>
            <a:spLocks noGrp="1"/>
          </p:cNvSpPr>
          <p:nvPr>
            <p:ph type="body" sz="quarter" idx="15"/>
          </p:nvPr>
        </p:nvSpPr>
        <p:spPr>
          <a:xfrm>
            <a:off x="4881678" y="348255"/>
            <a:ext cx="3846685" cy="514091"/>
          </a:xfrm>
          <a:prstGeom prst="rect">
            <a:avLst/>
          </a:prstGeom>
        </p:spPr>
        <p:txBody>
          <a:bodyPr lIns="0" rIns="0" anchor="b" anchorCtr="0"/>
          <a:lstStyle>
            <a:lvl1pPr marL="0" indent="0">
              <a:buNone/>
              <a:defRPr sz="1632" b="1"/>
            </a:lvl1pPr>
            <a:lvl2pPr marL="420962" indent="0">
              <a:buNone/>
              <a:defRPr/>
            </a:lvl2pPr>
            <a:lvl3pPr marL="841925" indent="0">
              <a:buNone/>
              <a:defRPr/>
            </a:lvl3pPr>
            <a:lvl4pPr marL="1262886" indent="0">
              <a:buNone/>
              <a:defRPr/>
            </a:lvl4pPr>
            <a:lvl5pPr marL="1683849" indent="0">
              <a:buNone/>
              <a:defRPr/>
            </a:lvl5pPr>
          </a:lstStyle>
          <a:p>
            <a:pPr lvl="0"/>
            <a:r>
              <a:rPr lang="en-US" dirty="0" smtClean="0"/>
              <a:t>Edit Master text styles</a:t>
            </a:r>
          </a:p>
        </p:txBody>
      </p:sp>
    </p:spTree>
    <p:extLst>
      <p:ext uri="{BB962C8B-B14F-4D97-AF65-F5344CB8AC3E}">
        <p14:creationId xmlns:p14="http://schemas.microsoft.com/office/powerpoint/2010/main" val="400870147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Page Layout With Image 9p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8CEE874-EF34-934C-8E87-B3878E7EA44A}"/>
              </a:ext>
            </a:extLst>
          </p:cNvPr>
          <p:cNvSpPr/>
          <p:nvPr userDrawn="1"/>
        </p:nvSpPr>
        <p:spPr>
          <a:xfrm>
            <a:off x="5488466" y="620053"/>
            <a:ext cx="2109074" cy="3266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2" dirty="0"/>
          </a:p>
        </p:txBody>
      </p:sp>
      <p:sp>
        <p:nvSpPr>
          <p:cNvPr id="2" name="Title 1">
            <a:extLst>
              <a:ext uri="{FF2B5EF4-FFF2-40B4-BE49-F238E27FC236}">
                <a16:creationId xmlns:a16="http://schemas.microsoft.com/office/drawing/2014/main" id="{BE837697-CAD2-574D-BDAD-A329FDD19A51}"/>
              </a:ext>
            </a:extLst>
          </p:cNvPr>
          <p:cNvSpPr>
            <a:spLocks noGrp="1"/>
          </p:cNvSpPr>
          <p:nvPr>
            <p:ph type="ctrTitle"/>
          </p:nvPr>
        </p:nvSpPr>
        <p:spPr>
          <a:xfrm>
            <a:off x="382444" y="331671"/>
            <a:ext cx="5106022" cy="514307"/>
          </a:xfrm>
          <a:prstGeom prst="rect">
            <a:avLst/>
          </a:prstGeom>
        </p:spPr>
        <p:txBody>
          <a:bodyPr lIns="0" anchor="b" anchorCtr="0"/>
          <a:lstStyle>
            <a:lvl1pPr algn="l">
              <a:defRPr sz="1632" b="1">
                <a:solidFill>
                  <a:schemeClr val="accent1"/>
                </a:solidFill>
                <a:latin typeface="Meta Offc" panose="020B0504030101020102" pitchFamily="34" charset="0"/>
              </a:defRPr>
            </a:lvl1pPr>
          </a:lstStyle>
          <a:p>
            <a:r>
              <a:rPr lang="en-GB" dirty="0"/>
              <a:t>Click to edit Master title style</a:t>
            </a:r>
            <a:endParaRPr lang="en-US" dirty="0"/>
          </a:p>
        </p:txBody>
      </p:sp>
      <p:sp>
        <p:nvSpPr>
          <p:cNvPr id="7" name="Rectangle 6">
            <a:extLst>
              <a:ext uri="{FF2B5EF4-FFF2-40B4-BE49-F238E27FC236}">
                <a16:creationId xmlns:a16="http://schemas.microsoft.com/office/drawing/2014/main" id="{E4999CE8-5470-0448-BFB0-25D3AC98C6A9}"/>
              </a:ext>
            </a:extLst>
          </p:cNvPr>
          <p:cNvSpPr/>
          <p:nvPr userDrawn="1"/>
        </p:nvSpPr>
        <p:spPr>
          <a:xfrm>
            <a:off x="5946699" y="1"/>
            <a:ext cx="3170758" cy="6858000"/>
          </a:xfrm>
          <a:prstGeom prst="rect">
            <a:avLst/>
          </a:prstGeom>
          <a:solidFill>
            <a:srgbClr val="003057"/>
          </a:solidFill>
          <a:ln>
            <a:solidFill>
              <a:srgbClr val="00305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32" dirty="0"/>
          </a:p>
        </p:txBody>
      </p:sp>
      <p:pic>
        <p:nvPicPr>
          <p:cNvPr id="8" name="Picture 7" descr="A skyscraper in a city&#10;&#10;Description automatically generated">
            <a:extLst>
              <a:ext uri="{FF2B5EF4-FFF2-40B4-BE49-F238E27FC236}">
                <a16:creationId xmlns:a16="http://schemas.microsoft.com/office/drawing/2014/main" id="{CD91699C-51F0-384F-B437-7DB911D2B2D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978" r="49583" b="293"/>
          <a:stretch/>
        </p:blipFill>
        <p:spPr>
          <a:xfrm>
            <a:off x="6104166" y="1"/>
            <a:ext cx="3039835" cy="6857999"/>
          </a:xfrm>
          <a:prstGeom prst="rect">
            <a:avLst/>
          </a:prstGeom>
        </p:spPr>
      </p:pic>
      <p:sp>
        <p:nvSpPr>
          <p:cNvPr id="5" name="Text Placeholder 4">
            <a:extLst>
              <a:ext uri="{FF2B5EF4-FFF2-40B4-BE49-F238E27FC236}">
                <a16:creationId xmlns:a16="http://schemas.microsoft.com/office/drawing/2014/main" id="{FC2703C3-0522-594A-BC99-B958AA0A2A06}"/>
              </a:ext>
            </a:extLst>
          </p:cNvPr>
          <p:cNvSpPr>
            <a:spLocks noGrp="1"/>
          </p:cNvSpPr>
          <p:nvPr>
            <p:ph type="body" sz="quarter" idx="13"/>
          </p:nvPr>
        </p:nvSpPr>
        <p:spPr>
          <a:xfrm>
            <a:off x="415636" y="2566026"/>
            <a:ext cx="5072829" cy="2547627"/>
          </a:xfrm>
          <a:prstGeom prst="rect">
            <a:avLst/>
          </a:prstGeom>
        </p:spPr>
        <p:txBody>
          <a:bodyPr lIns="0"/>
          <a:lstStyle>
            <a:lvl1pPr marL="103647" indent="-103647">
              <a:spcBef>
                <a:spcPts val="635"/>
              </a:spcBef>
              <a:spcAft>
                <a:spcPts val="272"/>
              </a:spcAft>
              <a:buFont typeface="Wingdings" pitchFamily="2" charset="2"/>
              <a:buChar char="§"/>
              <a:tabLst/>
              <a:defRPr sz="816" b="0" i="0">
                <a:solidFill>
                  <a:schemeClr val="accent1"/>
                </a:solidFill>
                <a:latin typeface="Meta Offc" panose="020B0504030101020102" pitchFamily="34" charset="0"/>
                <a:cs typeface="Meta Offc" panose="020B0504030101020102" pitchFamily="34" charset="0"/>
              </a:defRPr>
            </a:lvl1pPr>
            <a:lvl2pPr marL="207294" indent="-103647">
              <a:spcBef>
                <a:spcPts val="91"/>
              </a:spcBef>
              <a:spcAft>
                <a:spcPts val="272"/>
              </a:spcAft>
              <a:buFont typeface="System Font Regular"/>
              <a:buChar char="–"/>
              <a:tabLst/>
              <a:defRPr sz="816" b="0" i="0">
                <a:solidFill>
                  <a:schemeClr val="accent1"/>
                </a:solidFill>
                <a:latin typeface="Meta Offc" panose="020B0504030101020102" pitchFamily="34" charset="0"/>
                <a:cs typeface="Meta Offc" panose="020B0504030101020102" pitchFamily="34" charset="0"/>
              </a:defRPr>
            </a:lvl2pPr>
            <a:lvl3pPr marL="310942" indent="-103647">
              <a:buFont typeface="Wingdings" pitchFamily="2" charset="2"/>
              <a:buChar char="§"/>
              <a:tabLst/>
              <a:defRPr sz="816" b="0" i="1">
                <a:latin typeface="Meta Offc Normal" panose="020B0504030101020102" pitchFamily="34" charset="77"/>
                <a:cs typeface="Meta Offc Normal" panose="020B0504030101020102" pitchFamily="34" charset="77"/>
              </a:defRPr>
            </a:lvl3pPr>
            <a:lvl4pPr marL="416029" indent="-105087">
              <a:buFont typeface="Wingdings" pitchFamily="2" charset="2"/>
              <a:buChar char="§"/>
              <a:tabLst/>
              <a:defRPr sz="816" b="0" i="0">
                <a:latin typeface="Meta Offc Normal" panose="020B0504030101020102" pitchFamily="34" charset="77"/>
                <a:cs typeface="Meta Offc Normal" panose="020B0504030101020102" pitchFamily="34" charset="77"/>
              </a:defRPr>
            </a:lvl4pPr>
            <a:lvl5pPr marL="519676" indent="-103647">
              <a:buFont typeface="Wingdings" pitchFamily="2" charset="2"/>
              <a:buChar char="§"/>
              <a:tabLst/>
              <a:defRPr sz="816" b="0" i="0">
                <a:latin typeface="Meta Offc Normal" panose="020B0504030101020102" pitchFamily="34" charset="77"/>
                <a:cs typeface="Meta Offc Normal" panose="020B0504030101020102" pitchFamily="34" charset="77"/>
              </a:defRPr>
            </a:lvl5pPr>
          </a:lstStyle>
          <a:p>
            <a:pPr lvl="0"/>
            <a:r>
              <a:rPr lang="en-US" dirty="0"/>
              <a:t>Click to edit Master text styles</a:t>
            </a:r>
          </a:p>
          <a:p>
            <a:pPr lvl="1"/>
            <a:r>
              <a:rPr lang="en-US" dirty="0"/>
              <a:t>Second level</a:t>
            </a:r>
          </a:p>
          <a:p>
            <a:pPr lvl="0"/>
            <a:r>
              <a:rPr lang="en-US" dirty="0"/>
              <a:t>Main Bullet</a:t>
            </a:r>
          </a:p>
          <a:p>
            <a:pPr lvl="1"/>
            <a:r>
              <a:rPr lang="en-US" dirty="0"/>
              <a:t>Second Level</a:t>
            </a:r>
          </a:p>
        </p:txBody>
      </p:sp>
      <p:sp>
        <p:nvSpPr>
          <p:cNvPr id="4" name="Text Placeholder 3"/>
          <p:cNvSpPr>
            <a:spLocks noGrp="1"/>
          </p:cNvSpPr>
          <p:nvPr>
            <p:ph type="body" sz="quarter" idx="14"/>
          </p:nvPr>
        </p:nvSpPr>
        <p:spPr>
          <a:xfrm>
            <a:off x="415636" y="6102756"/>
            <a:ext cx="5072829" cy="232170"/>
          </a:xfrm>
          <a:prstGeom prst="rect">
            <a:avLst/>
          </a:prstGeom>
        </p:spPr>
        <p:txBody>
          <a:bodyPr anchor="b"/>
          <a:lstStyle>
            <a:lvl1pPr marL="0" indent="0">
              <a:spcBef>
                <a:spcPts val="0"/>
              </a:spcBef>
              <a:buNone/>
              <a:defRPr sz="725" i="1"/>
            </a:lvl1pPr>
            <a:lvl2pPr>
              <a:defRPr sz="725" i="1"/>
            </a:lvl2pPr>
            <a:lvl3pPr>
              <a:defRPr sz="725" i="1"/>
            </a:lvl3pPr>
            <a:lvl4pPr>
              <a:defRPr sz="725" i="1"/>
            </a:lvl4pPr>
            <a:lvl5pPr>
              <a:defRPr sz="725" i="1"/>
            </a:lvl5pPr>
          </a:lstStyle>
          <a:p>
            <a:pPr lvl="0"/>
            <a:r>
              <a:rPr lang="en-US" dirty="0" smtClean="0"/>
              <a:t>Edit Master text styles</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42010" y="6218842"/>
            <a:ext cx="1764145" cy="316065"/>
          </a:xfrm>
          <a:prstGeom prst="rect">
            <a:avLst/>
          </a:prstGeom>
        </p:spPr>
      </p:pic>
    </p:spTree>
    <p:extLst>
      <p:ext uri="{BB962C8B-B14F-4D97-AF65-F5344CB8AC3E}">
        <p14:creationId xmlns:p14="http://schemas.microsoft.com/office/powerpoint/2010/main" val="118176407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Header with. no subtitle">
    <p:spTree>
      <p:nvGrpSpPr>
        <p:cNvPr id="1" name=""/>
        <p:cNvGrpSpPr/>
        <p:nvPr/>
      </p:nvGrpSpPr>
      <p:grpSpPr>
        <a:xfrm>
          <a:off x="0" y="0"/>
          <a:ext cx="0" cy="0"/>
          <a:chOff x="0" y="0"/>
          <a:chExt cx="0" cy="0"/>
        </a:xfrm>
      </p:grpSpPr>
      <p:sp>
        <p:nvSpPr>
          <p:cNvPr id="3" name="Rectangle 2"/>
          <p:cNvSpPr/>
          <p:nvPr userDrawn="1"/>
        </p:nvSpPr>
        <p:spPr>
          <a:xfrm>
            <a:off x="286987" y="641627"/>
            <a:ext cx="8649195" cy="4738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2" dirty="0"/>
          </a:p>
        </p:txBody>
      </p:sp>
    </p:spTree>
    <p:extLst>
      <p:ext uri="{BB962C8B-B14F-4D97-AF65-F5344CB8AC3E}">
        <p14:creationId xmlns:p14="http://schemas.microsoft.com/office/powerpoint/2010/main" val="200197078"/>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Header WITH subtitle 9pt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F17D9-E42B-D04E-A4F5-07668C569DBD}"/>
              </a:ext>
            </a:extLst>
          </p:cNvPr>
          <p:cNvSpPr>
            <a:spLocks noGrp="1"/>
          </p:cNvSpPr>
          <p:nvPr>
            <p:ph type="title"/>
          </p:nvPr>
        </p:nvSpPr>
        <p:spPr>
          <a:xfrm>
            <a:off x="382909" y="331672"/>
            <a:ext cx="8378182" cy="449133"/>
          </a:xfrm>
          <a:prstGeom prst="rect">
            <a:avLst/>
          </a:prstGeom>
        </p:spPr>
        <p:txBody>
          <a:bodyPr lIns="0" anchor="b" anchorCtr="0"/>
          <a:lstStyle>
            <a:lvl1pPr>
              <a:defRPr sz="1632" b="1">
                <a:solidFill>
                  <a:schemeClr val="accent1"/>
                </a:solidFill>
                <a:latin typeface="Meta Offc" panose="020B0504030101020102" pitchFamily="34" charset="0"/>
              </a:defRPr>
            </a:lvl1pPr>
          </a:lstStyle>
          <a:p>
            <a:r>
              <a:rPr lang="en-GB" dirty="0"/>
              <a:t>Click to edit Master title style</a:t>
            </a:r>
            <a:endParaRPr lang="en-US" dirty="0"/>
          </a:p>
        </p:txBody>
      </p:sp>
      <p:sp>
        <p:nvSpPr>
          <p:cNvPr id="4" name="Text Placeholder 3">
            <a:extLst>
              <a:ext uri="{FF2B5EF4-FFF2-40B4-BE49-F238E27FC236}">
                <a16:creationId xmlns:a16="http://schemas.microsoft.com/office/drawing/2014/main" id="{8F5E908B-EF83-D141-837D-75D0DCB842AD}"/>
              </a:ext>
            </a:extLst>
          </p:cNvPr>
          <p:cNvSpPr>
            <a:spLocks noGrp="1"/>
          </p:cNvSpPr>
          <p:nvPr>
            <p:ph type="body" sz="quarter" idx="13"/>
          </p:nvPr>
        </p:nvSpPr>
        <p:spPr>
          <a:xfrm>
            <a:off x="382909" y="998695"/>
            <a:ext cx="8378182" cy="303695"/>
          </a:xfrm>
          <a:prstGeom prst="rect">
            <a:avLst/>
          </a:prstGeom>
        </p:spPr>
        <p:txBody>
          <a:bodyPr lIns="0"/>
          <a:lstStyle>
            <a:lvl1pPr marL="0" indent="0">
              <a:buNone/>
              <a:defRPr sz="1088" b="1" i="1">
                <a:solidFill>
                  <a:schemeClr val="accent1"/>
                </a:solidFill>
                <a:latin typeface="Meta Offc" panose="020B0504030101020102" pitchFamily="34" charset="0"/>
                <a:cs typeface="Meta Offc" panose="020B0504030101020102" pitchFamily="34" charset="0"/>
              </a:defRPr>
            </a:lvl1pPr>
          </a:lstStyle>
          <a:p>
            <a:pPr lvl="0"/>
            <a:r>
              <a:rPr lang="en-US" dirty="0"/>
              <a:t>Click to edit Master text styles</a:t>
            </a:r>
          </a:p>
        </p:txBody>
      </p:sp>
      <p:sp>
        <p:nvSpPr>
          <p:cNvPr id="5" name="Text Placeholder 4"/>
          <p:cNvSpPr>
            <a:spLocks noGrp="1"/>
          </p:cNvSpPr>
          <p:nvPr>
            <p:ph type="body" sz="quarter" idx="14"/>
          </p:nvPr>
        </p:nvSpPr>
        <p:spPr>
          <a:xfrm>
            <a:off x="382909" y="1368434"/>
            <a:ext cx="8378182" cy="4516432"/>
          </a:xfrm>
          <a:prstGeom prst="rect">
            <a:avLst/>
          </a:prstGeom>
        </p:spPr>
        <p:txBody>
          <a:bodyPr lIns="0"/>
          <a:lstStyle>
            <a:lvl1pPr marL="107966" indent="-107966">
              <a:buFont typeface="Wingdings" panose="05000000000000000000" pitchFamily="2" charset="2"/>
              <a:buChar char="§"/>
              <a:defRPr sz="816">
                <a:solidFill>
                  <a:schemeClr val="accent1"/>
                </a:solidFill>
              </a:defRPr>
            </a:lvl1pPr>
            <a:lvl2pPr marL="204415" indent="-96450">
              <a:buFont typeface="Meta Offc" panose="020B0504030101020102" pitchFamily="34" charset="0"/>
              <a:buChar char="—"/>
              <a:defRPr sz="816">
                <a:solidFill>
                  <a:schemeClr val="accent1"/>
                </a:solidFill>
              </a:defRPr>
            </a:lvl2pPr>
          </a:lstStyle>
          <a:p>
            <a:pPr lvl="0"/>
            <a:r>
              <a:rPr lang="en-US" dirty="0" smtClean="0"/>
              <a:t>Edit Master text styles</a:t>
            </a:r>
          </a:p>
          <a:p>
            <a:pPr lvl="1"/>
            <a:r>
              <a:rPr lang="en-US" dirty="0" smtClean="0"/>
              <a:t>Second level</a:t>
            </a:r>
          </a:p>
        </p:txBody>
      </p:sp>
      <p:sp>
        <p:nvSpPr>
          <p:cNvPr id="7" name="Text Placeholder 3"/>
          <p:cNvSpPr>
            <a:spLocks noGrp="1"/>
          </p:cNvSpPr>
          <p:nvPr>
            <p:ph type="body" sz="quarter" idx="15"/>
          </p:nvPr>
        </p:nvSpPr>
        <p:spPr>
          <a:xfrm>
            <a:off x="415636" y="6102756"/>
            <a:ext cx="5072829" cy="232170"/>
          </a:xfrm>
          <a:prstGeom prst="rect">
            <a:avLst/>
          </a:prstGeom>
        </p:spPr>
        <p:txBody>
          <a:bodyPr anchor="b"/>
          <a:lstStyle>
            <a:lvl1pPr marL="0" indent="0">
              <a:spcBef>
                <a:spcPts val="0"/>
              </a:spcBef>
              <a:buNone/>
              <a:defRPr sz="725" i="1"/>
            </a:lvl1pPr>
            <a:lvl2pPr>
              <a:defRPr sz="725" i="1"/>
            </a:lvl2pPr>
            <a:lvl3pPr>
              <a:defRPr sz="725" i="1"/>
            </a:lvl3pPr>
            <a:lvl4pPr>
              <a:defRPr sz="725" i="1"/>
            </a:lvl4pPr>
            <a:lvl5pPr>
              <a:defRPr sz="725" i="1"/>
            </a:lvl5pPr>
          </a:lstStyle>
          <a:p>
            <a:pPr lvl="0"/>
            <a:r>
              <a:rPr lang="en-US" dirty="0" smtClean="0"/>
              <a:t>Edit Master text styles</a:t>
            </a:r>
          </a:p>
        </p:txBody>
      </p:sp>
    </p:spTree>
    <p:extLst>
      <p:ext uri="{BB962C8B-B14F-4D97-AF65-F5344CB8AC3E}">
        <p14:creationId xmlns:p14="http://schemas.microsoft.com/office/powerpoint/2010/main" val="299608489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_Header WITH subtitle 11pt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F17D9-E42B-D04E-A4F5-07668C569DBD}"/>
              </a:ext>
            </a:extLst>
          </p:cNvPr>
          <p:cNvSpPr>
            <a:spLocks noGrp="1"/>
          </p:cNvSpPr>
          <p:nvPr>
            <p:ph type="title"/>
          </p:nvPr>
        </p:nvSpPr>
        <p:spPr>
          <a:xfrm>
            <a:off x="382909" y="331672"/>
            <a:ext cx="8378182" cy="516223"/>
          </a:xfrm>
          <a:prstGeom prst="rect">
            <a:avLst/>
          </a:prstGeom>
        </p:spPr>
        <p:txBody>
          <a:bodyPr lIns="0" anchor="b" anchorCtr="0"/>
          <a:lstStyle>
            <a:lvl1pPr>
              <a:defRPr sz="1632" b="1">
                <a:solidFill>
                  <a:schemeClr val="accent1"/>
                </a:solidFill>
                <a:latin typeface="Meta Offc" panose="020B0504030101020102" pitchFamily="34" charset="0"/>
              </a:defRPr>
            </a:lvl1pPr>
          </a:lstStyle>
          <a:p>
            <a:r>
              <a:rPr lang="en-GB" dirty="0"/>
              <a:t>Click to edit Master title style</a:t>
            </a:r>
            <a:endParaRPr lang="en-US" dirty="0"/>
          </a:p>
        </p:txBody>
      </p:sp>
      <p:sp>
        <p:nvSpPr>
          <p:cNvPr id="4" name="Text Placeholder 3">
            <a:extLst>
              <a:ext uri="{FF2B5EF4-FFF2-40B4-BE49-F238E27FC236}">
                <a16:creationId xmlns:a16="http://schemas.microsoft.com/office/drawing/2014/main" id="{8F5E908B-EF83-D141-837D-75D0DCB842AD}"/>
              </a:ext>
            </a:extLst>
          </p:cNvPr>
          <p:cNvSpPr>
            <a:spLocks noGrp="1"/>
          </p:cNvSpPr>
          <p:nvPr>
            <p:ph type="body" sz="quarter" idx="13"/>
          </p:nvPr>
        </p:nvSpPr>
        <p:spPr>
          <a:xfrm>
            <a:off x="382909" y="829179"/>
            <a:ext cx="8378182" cy="303695"/>
          </a:xfrm>
          <a:prstGeom prst="rect">
            <a:avLst/>
          </a:prstGeom>
        </p:spPr>
        <p:txBody>
          <a:bodyPr lIns="0"/>
          <a:lstStyle>
            <a:lvl1pPr marL="0" indent="0">
              <a:buNone/>
              <a:defRPr sz="1088" b="1" i="1">
                <a:solidFill>
                  <a:schemeClr val="accent1"/>
                </a:solidFill>
                <a:latin typeface="Meta Offc" panose="020B0504030101020102" pitchFamily="34" charset="0"/>
                <a:cs typeface="Meta Offc" panose="020B0504030101020102" pitchFamily="34" charset="0"/>
              </a:defRPr>
            </a:lvl1pPr>
          </a:lstStyle>
          <a:p>
            <a:pPr lvl="0"/>
            <a:r>
              <a:rPr lang="en-US" dirty="0"/>
              <a:t>Click to edit Master text styles</a:t>
            </a:r>
          </a:p>
        </p:txBody>
      </p:sp>
      <p:sp>
        <p:nvSpPr>
          <p:cNvPr id="5" name="Text Placeholder 4"/>
          <p:cNvSpPr>
            <a:spLocks noGrp="1"/>
          </p:cNvSpPr>
          <p:nvPr>
            <p:ph type="body" sz="quarter" idx="14"/>
          </p:nvPr>
        </p:nvSpPr>
        <p:spPr>
          <a:xfrm>
            <a:off x="382909" y="1368434"/>
            <a:ext cx="8378182" cy="4516432"/>
          </a:xfrm>
          <a:prstGeom prst="rect">
            <a:avLst/>
          </a:prstGeom>
        </p:spPr>
        <p:txBody>
          <a:bodyPr lIns="0"/>
          <a:lstStyle>
            <a:lvl1pPr marL="107966" indent="-107966">
              <a:buFont typeface="Wingdings" panose="05000000000000000000" pitchFamily="2" charset="2"/>
              <a:buChar char="§"/>
              <a:defRPr sz="997">
                <a:solidFill>
                  <a:schemeClr val="accent1"/>
                </a:solidFill>
              </a:defRPr>
            </a:lvl1pPr>
            <a:lvl2pPr marL="204415" indent="-96450">
              <a:buFont typeface="Meta Offc" panose="020B0504030101020102" pitchFamily="34" charset="0"/>
              <a:buChar char="—"/>
              <a:defRPr sz="997">
                <a:solidFill>
                  <a:schemeClr val="accent1"/>
                </a:solidFill>
              </a:defRPr>
            </a:lvl2pPr>
          </a:lstStyle>
          <a:p>
            <a:pPr lvl="0"/>
            <a:r>
              <a:rPr lang="en-US" dirty="0" smtClean="0"/>
              <a:t>Edit Master text styles</a:t>
            </a:r>
          </a:p>
          <a:p>
            <a:pPr lvl="1"/>
            <a:r>
              <a:rPr lang="en-US" dirty="0" smtClean="0"/>
              <a:t>Second level</a:t>
            </a:r>
          </a:p>
        </p:txBody>
      </p:sp>
      <p:sp>
        <p:nvSpPr>
          <p:cNvPr id="7" name="Text Placeholder 3"/>
          <p:cNvSpPr>
            <a:spLocks noGrp="1"/>
          </p:cNvSpPr>
          <p:nvPr>
            <p:ph type="body" sz="quarter" idx="15"/>
          </p:nvPr>
        </p:nvSpPr>
        <p:spPr>
          <a:xfrm>
            <a:off x="415636" y="6102756"/>
            <a:ext cx="5072829" cy="232170"/>
          </a:xfrm>
          <a:prstGeom prst="rect">
            <a:avLst/>
          </a:prstGeom>
        </p:spPr>
        <p:txBody>
          <a:bodyPr anchor="b"/>
          <a:lstStyle>
            <a:lvl1pPr marL="0" indent="0">
              <a:spcBef>
                <a:spcPts val="0"/>
              </a:spcBef>
              <a:buNone/>
              <a:defRPr sz="725" i="1"/>
            </a:lvl1pPr>
            <a:lvl2pPr>
              <a:defRPr sz="725" i="1"/>
            </a:lvl2pPr>
            <a:lvl3pPr>
              <a:defRPr sz="725" i="1"/>
            </a:lvl3pPr>
            <a:lvl4pPr>
              <a:defRPr sz="725" i="1"/>
            </a:lvl4pPr>
            <a:lvl5pPr>
              <a:defRPr sz="725" i="1"/>
            </a:lvl5pPr>
          </a:lstStyle>
          <a:p>
            <a:pPr lvl="0"/>
            <a:r>
              <a:rPr lang="en-US" dirty="0" smtClean="0"/>
              <a:t>Edit Master text styles</a:t>
            </a:r>
          </a:p>
        </p:txBody>
      </p:sp>
    </p:spTree>
    <p:extLst>
      <p:ext uri="{BB962C8B-B14F-4D97-AF65-F5344CB8AC3E}">
        <p14:creationId xmlns:p14="http://schemas.microsoft.com/office/powerpoint/2010/main" val="244565701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Header with no subtitle and 9pt cop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DDE8DAF-F0C2-3E42-97B2-CC46FC492DFA}"/>
              </a:ext>
            </a:extLst>
          </p:cNvPr>
          <p:cNvSpPr>
            <a:spLocks noGrp="1"/>
          </p:cNvSpPr>
          <p:nvPr>
            <p:ph type="title"/>
          </p:nvPr>
        </p:nvSpPr>
        <p:spPr>
          <a:xfrm>
            <a:off x="382909" y="331672"/>
            <a:ext cx="8378182" cy="516223"/>
          </a:xfrm>
          <a:prstGeom prst="rect">
            <a:avLst/>
          </a:prstGeom>
        </p:spPr>
        <p:txBody>
          <a:bodyPr lIns="0" anchor="b" anchorCtr="0"/>
          <a:lstStyle>
            <a:lvl1pPr>
              <a:defRPr sz="1632" b="1">
                <a:solidFill>
                  <a:schemeClr val="accent1"/>
                </a:solidFill>
                <a:latin typeface="Meta Offc" panose="020B0504030101020102" pitchFamily="34" charset="0"/>
              </a:defRPr>
            </a:lvl1pPr>
          </a:lstStyle>
          <a:p>
            <a:r>
              <a:rPr lang="en-GB" dirty="0"/>
              <a:t>Click to edit Master title style</a:t>
            </a:r>
            <a:endParaRPr lang="en-US" dirty="0"/>
          </a:p>
        </p:txBody>
      </p:sp>
      <p:sp>
        <p:nvSpPr>
          <p:cNvPr id="5" name="Text Placeholder 4">
            <a:extLst>
              <a:ext uri="{FF2B5EF4-FFF2-40B4-BE49-F238E27FC236}">
                <a16:creationId xmlns:a16="http://schemas.microsoft.com/office/drawing/2014/main" id="{82986177-9801-6F4A-B715-EFB7093FFCC1}"/>
              </a:ext>
            </a:extLst>
          </p:cNvPr>
          <p:cNvSpPr>
            <a:spLocks noGrp="1"/>
          </p:cNvSpPr>
          <p:nvPr>
            <p:ph type="body" sz="quarter" idx="10"/>
          </p:nvPr>
        </p:nvSpPr>
        <p:spPr>
          <a:xfrm>
            <a:off x="382909" y="1294153"/>
            <a:ext cx="8378182" cy="4495704"/>
          </a:xfrm>
          <a:prstGeom prst="rect">
            <a:avLst/>
          </a:prstGeom>
        </p:spPr>
        <p:txBody>
          <a:bodyPr lIns="0"/>
          <a:lstStyle>
            <a:lvl1pPr marL="0" indent="0">
              <a:spcBef>
                <a:spcPts val="635"/>
              </a:spcBef>
              <a:spcAft>
                <a:spcPts val="272"/>
              </a:spcAft>
              <a:buNone/>
              <a:defRPr sz="816">
                <a:solidFill>
                  <a:schemeClr val="accent1"/>
                </a:solidFill>
              </a:defRPr>
            </a:lvl1pPr>
            <a:lvl2pPr marL="420962" indent="0">
              <a:buNone/>
              <a:defRPr sz="816"/>
            </a:lvl2pPr>
            <a:lvl3pPr marL="841925" indent="0">
              <a:buNone/>
              <a:defRPr sz="816"/>
            </a:lvl3pPr>
            <a:lvl4pPr marL="1262886" indent="0">
              <a:buNone/>
              <a:defRPr sz="816"/>
            </a:lvl4pPr>
            <a:lvl5pPr marL="1683849" indent="0">
              <a:buNone/>
              <a:defRPr sz="816"/>
            </a:lvl5pPr>
          </a:lstStyle>
          <a:p>
            <a:pPr lvl="0"/>
            <a:r>
              <a:rPr lang="en-US" dirty="0"/>
              <a:t>Click to edit Master text styles</a:t>
            </a:r>
          </a:p>
        </p:txBody>
      </p:sp>
      <p:sp>
        <p:nvSpPr>
          <p:cNvPr id="6" name="Text Placeholder 3"/>
          <p:cNvSpPr>
            <a:spLocks noGrp="1"/>
          </p:cNvSpPr>
          <p:nvPr>
            <p:ph type="body" sz="quarter" idx="14"/>
          </p:nvPr>
        </p:nvSpPr>
        <p:spPr>
          <a:xfrm>
            <a:off x="415636" y="6102756"/>
            <a:ext cx="5072829" cy="232170"/>
          </a:xfrm>
          <a:prstGeom prst="rect">
            <a:avLst/>
          </a:prstGeom>
        </p:spPr>
        <p:txBody>
          <a:bodyPr anchor="b"/>
          <a:lstStyle>
            <a:lvl1pPr marL="0" indent="0">
              <a:spcBef>
                <a:spcPts val="0"/>
              </a:spcBef>
              <a:buNone/>
              <a:defRPr sz="725" i="1"/>
            </a:lvl1pPr>
            <a:lvl2pPr>
              <a:defRPr sz="725" i="1"/>
            </a:lvl2pPr>
            <a:lvl3pPr>
              <a:defRPr sz="725" i="1"/>
            </a:lvl3pPr>
            <a:lvl4pPr>
              <a:defRPr sz="725" i="1"/>
            </a:lvl4pPr>
            <a:lvl5pPr>
              <a:defRPr sz="725" i="1"/>
            </a:lvl5pPr>
          </a:lstStyle>
          <a:p>
            <a:pPr lvl="0"/>
            <a:r>
              <a:rPr lang="en-US" dirty="0" smtClean="0"/>
              <a:t>Edit Master text styles</a:t>
            </a:r>
          </a:p>
        </p:txBody>
      </p:sp>
    </p:spTree>
    <p:extLst>
      <p:ext uri="{BB962C8B-B14F-4D97-AF65-F5344CB8AC3E}">
        <p14:creationId xmlns:p14="http://schemas.microsoft.com/office/powerpoint/2010/main" val="305579704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_Header with no subtitle and 11pt cop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DDE8DAF-F0C2-3E42-97B2-CC46FC492DFA}"/>
              </a:ext>
            </a:extLst>
          </p:cNvPr>
          <p:cNvSpPr>
            <a:spLocks noGrp="1"/>
          </p:cNvSpPr>
          <p:nvPr>
            <p:ph type="title"/>
          </p:nvPr>
        </p:nvSpPr>
        <p:spPr>
          <a:xfrm>
            <a:off x="382909" y="331672"/>
            <a:ext cx="8378182" cy="516223"/>
          </a:xfrm>
          <a:prstGeom prst="rect">
            <a:avLst/>
          </a:prstGeom>
        </p:spPr>
        <p:txBody>
          <a:bodyPr lIns="0" anchor="b" anchorCtr="0"/>
          <a:lstStyle>
            <a:lvl1pPr>
              <a:defRPr sz="1632" b="1">
                <a:solidFill>
                  <a:schemeClr val="accent1"/>
                </a:solidFill>
                <a:latin typeface="Meta Offc" panose="020B0504030101020102" pitchFamily="34" charset="0"/>
              </a:defRPr>
            </a:lvl1pPr>
          </a:lstStyle>
          <a:p>
            <a:r>
              <a:rPr lang="en-GB" dirty="0"/>
              <a:t>Click to edit Master title style</a:t>
            </a:r>
            <a:endParaRPr lang="en-US" dirty="0"/>
          </a:p>
        </p:txBody>
      </p:sp>
      <p:sp>
        <p:nvSpPr>
          <p:cNvPr id="5" name="Text Placeholder 4">
            <a:extLst>
              <a:ext uri="{FF2B5EF4-FFF2-40B4-BE49-F238E27FC236}">
                <a16:creationId xmlns:a16="http://schemas.microsoft.com/office/drawing/2014/main" id="{82986177-9801-6F4A-B715-EFB7093FFCC1}"/>
              </a:ext>
            </a:extLst>
          </p:cNvPr>
          <p:cNvSpPr>
            <a:spLocks noGrp="1"/>
          </p:cNvSpPr>
          <p:nvPr>
            <p:ph type="body" sz="quarter" idx="10"/>
          </p:nvPr>
        </p:nvSpPr>
        <p:spPr>
          <a:xfrm>
            <a:off x="382909" y="1294153"/>
            <a:ext cx="8378182" cy="4495704"/>
          </a:xfrm>
          <a:prstGeom prst="rect">
            <a:avLst/>
          </a:prstGeom>
        </p:spPr>
        <p:txBody>
          <a:bodyPr lIns="0"/>
          <a:lstStyle>
            <a:lvl1pPr marL="0" indent="0">
              <a:spcBef>
                <a:spcPts val="635"/>
              </a:spcBef>
              <a:spcAft>
                <a:spcPts val="272"/>
              </a:spcAft>
              <a:buNone/>
              <a:defRPr sz="816">
                <a:solidFill>
                  <a:schemeClr val="accent1"/>
                </a:solidFill>
              </a:defRPr>
            </a:lvl1pPr>
            <a:lvl2pPr marL="420962" indent="0">
              <a:buNone/>
              <a:defRPr sz="816"/>
            </a:lvl2pPr>
            <a:lvl3pPr marL="841925" indent="0">
              <a:buNone/>
              <a:defRPr sz="816"/>
            </a:lvl3pPr>
            <a:lvl4pPr marL="1262886" indent="0">
              <a:buNone/>
              <a:defRPr sz="816"/>
            </a:lvl4pPr>
            <a:lvl5pPr marL="1683849" indent="0">
              <a:buNone/>
              <a:defRPr sz="816"/>
            </a:lvl5pPr>
          </a:lstStyle>
          <a:p>
            <a:pPr lvl="0"/>
            <a:r>
              <a:rPr lang="en-US" dirty="0"/>
              <a:t>Click to edit Master text styles</a:t>
            </a:r>
          </a:p>
        </p:txBody>
      </p:sp>
      <p:sp>
        <p:nvSpPr>
          <p:cNvPr id="6" name="Text Placeholder 3"/>
          <p:cNvSpPr>
            <a:spLocks noGrp="1"/>
          </p:cNvSpPr>
          <p:nvPr>
            <p:ph type="body" sz="quarter" idx="14"/>
          </p:nvPr>
        </p:nvSpPr>
        <p:spPr>
          <a:xfrm>
            <a:off x="415636" y="6102756"/>
            <a:ext cx="5072829" cy="232170"/>
          </a:xfrm>
          <a:prstGeom prst="rect">
            <a:avLst/>
          </a:prstGeom>
        </p:spPr>
        <p:txBody>
          <a:bodyPr anchor="b"/>
          <a:lstStyle>
            <a:lvl1pPr marL="0" indent="0">
              <a:spcBef>
                <a:spcPts val="0"/>
              </a:spcBef>
              <a:buNone/>
              <a:defRPr sz="725" i="1"/>
            </a:lvl1pPr>
            <a:lvl2pPr>
              <a:defRPr sz="725" i="1"/>
            </a:lvl2pPr>
            <a:lvl3pPr>
              <a:defRPr sz="725" i="1"/>
            </a:lvl3pPr>
            <a:lvl4pPr>
              <a:defRPr sz="725" i="1"/>
            </a:lvl4pPr>
            <a:lvl5pPr>
              <a:defRPr sz="725" i="1"/>
            </a:lvl5pPr>
          </a:lstStyle>
          <a:p>
            <a:pPr lvl="0"/>
            <a:r>
              <a:rPr lang="en-US" dirty="0" smtClean="0"/>
              <a:t>Edit Master text styles</a:t>
            </a:r>
          </a:p>
        </p:txBody>
      </p:sp>
    </p:spTree>
    <p:extLst>
      <p:ext uri="{BB962C8B-B14F-4D97-AF65-F5344CB8AC3E}">
        <p14:creationId xmlns:p14="http://schemas.microsoft.com/office/powerpoint/2010/main" val="24865366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Header with Subtitle and 9pt Cop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A9821D8-F179-1046-BE57-6DFDAADA0DB9}"/>
              </a:ext>
            </a:extLst>
          </p:cNvPr>
          <p:cNvSpPr>
            <a:spLocks noGrp="1"/>
          </p:cNvSpPr>
          <p:nvPr>
            <p:ph type="title"/>
          </p:nvPr>
        </p:nvSpPr>
        <p:spPr>
          <a:xfrm>
            <a:off x="382909" y="331672"/>
            <a:ext cx="8378182" cy="516223"/>
          </a:xfrm>
          <a:prstGeom prst="rect">
            <a:avLst/>
          </a:prstGeom>
        </p:spPr>
        <p:txBody>
          <a:bodyPr lIns="0" anchor="b" anchorCtr="0"/>
          <a:lstStyle>
            <a:lvl1pPr>
              <a:defRPr sz="1632" b="1">
                <a:solidFill>
                  <a:schemeClr val="accent1"/>
                </a:solidFill>
                <a:latin typeface="Meta Offc" panose="020B0504030101020102" pitchFamily="34" charset="0"/>
              </a:defRPr>
            </a:lvl1pPr>
          </a:lstStyle>
          <a:p>
            <a:r>
              <a:rPr lang="en-GB" dirty="0"/>
              <a:t>Click to edit Master title style</a:t>
            </a:r>
            <a:endParaRPr lang="en-US" dirty="0"/>
          </a:p>
        </p:txBody>
      </p:sp>
      <p:sp>
        <p:nvSpPr>
          <p:cNvPr id="4" name="Text Placeholder 3">
            <a:extLst>
              <a:ext uri="{FF2B5EF4-FFF2-40B4-BE49-F238E27FC236}">
                <a16:creationId xmlns:a16="http://schemas.microsoft.com/office/drawing/2014/main" id="{50D978D7-4D94-C447-9226-C8BF93908F86}"/>
              </a:ext>
            </a:extLst>
          </p:cNvPr>
          <p:cNvSpPr>
            <a:spLocks noGrp="1"/>
          </p:cNvSpPr>
          <p:nvPr>
            <p:ph type="body" sz="quarter" idx="13"/>
          </p:nvPr>
        </p:nvSpPr>
        <p:spPr>
          <a:xfrm>
            <a:off x="382909" y="829179"/>
            <a:ext cx="8378182" cy="303695"/>
          </a:xfrm>
          <a:prstGeom prst="rect">
            <a:avLst/>
          </a:prstGeom>
        </p:spPr>
        <p:txBody>
          <a:bodyPr lIns="0"/>
          <a:lstStyle>
            <a:lvl1pPr marL="0" indent="0">
              <a:buNone/>
              <a:defRPr sz="1088" b="1" i="1">
                <a:solidFill>
                  <a:schemeClr val="accent1"/>
                </a:solidFill>
                <a:latin typeface="Meta Offc" panose="020B0504030101020102" pitchFamily="34" charset="0"/>
                <a:cs typeface="Meta Offc" panose="020B0504030101020102" pitchFamily="34" charset="0"/>
              </a:defRPr>
            </a:lvl1pPr>
          </a:lstStyle>
          <a:p>
            <a:pPr lvl="0"/>
            <a:r>
              <a:rPr lang="en-US" dirty="0"/>
              <a:t>Click to edit Master text styles</a:t>
            </a:r>
          </a:p>
        </p:txBody>
      </p:sp>
      <p:sp>
        <p:nvSpPr>
          <p:cNvPr id="5" name="Text Placeholder 4">
            <a:extLst>
              <a:ext uri="{FF2B5EF4-FFF2-40B4-BE49-F238E27FC236}">
                <a16:creationId xmlns:a16="http://schemas.microsoft.com/office/drawing/2014/main" id="{580D1B0E-F05D-BA40-90AA-BD5D7ECBB53F}"/>
              </a:ext>
            </a:extLst>
          </p:cNvPr>
          <p:cNvSpPr>
            <a:spLocks noGrp="1"/>
          </p:cNvSpPr>
          <p:nvPr>
            <p:ph type="body" sz="quarter" idx="10" hasCustomPrompt="1"/>
          </p:nvPr>
        </p:nvSpPr>
        <p:spPr>
          <a:xfrm>
            <a:off x="382909" y="1294153"/>
            <a:ext cx="8378182" cy="4495704"/>
          </a:xfrm>
          <a:prstGeom prst="rect">
            <a:avLst/>
          </a:prstGeom>
        </p:spPr>
        <p:txBody>
          <a:bodyPr lIns="0"/>
          <a:lstStyle>
            <a:lvl1pPr marL="103647" indent="-103647">
              <a:spcBef>
                <a:spcPts val="635"/>
              </a:spcBef>
              <a:spcAft>
                <a:spcPts val="272"/>
              </a:spcAft>
              <a:buFont typeface="Wingdings" panose="05000000000000000000" pitchFamily="2" charset="2"/>
              <a:buChar char="§"/>
              <a:defRPr sz="816">
                <a:solidFill>
                  <a:schemeClr val="accent1"/>
                </a:solidFill>
              </a:defRPr>
            </a:lvl1pPr>
            <a:lvl2pPr marL="207294" indent="-103647">
              <a:buFont typeface="Meta Offc" panose="020B0504030101020102" pitchFamily="34" charset="0"/>
              <a:buChar char="—"/>
              <a:defRPr sz="816">
                <a:solidFill>
                  <a:schemeClr val="accent1"/>
                </a:solidFill>
              </a:defRPr>
            </a:lvl2pPr>
            <a:lvl3pPr marL="841925" indent="0">
              <a:buNone/>
              <a:defRPr sz="816"/>
            </a:lvl3pPr>
            <a:lvl4pPr marL="1262886" indent="0">
              <a:buNone/>
              <a:defRPr sz="816"/>
            </a:lvl4pPr>
            <a:lvl5pPr marL="1683849" indent="0">
              <a:buNone/>
              <a:defRPr sz="816"/>
            </a:lvl5pPr>
          </a:lstStyle>
          <a:p>
            <a:pPr lvl="0"/>
            <a:r>
              <a:rPr lang="en-US" dirty="0"/>
              <a:t>Click to edit Master text </a:t>
            </a:r>
            <a:r>
              <a:rPr lang="en-US" dirty="0" smtClean="0"/>
              <a:t>styles</a:t>
            </a:r>
          </a:p>
          <a:p>
            <a:pPr lvl="1"/>
            <a:endParaRPr lang="en-US" dirty="0"/>
          </a:p>
        </p:txBody>
      </p:sp>
      <p:sp>
        <p:nvSpPr>
          <p:cNvPr id="7" name="Text Placeholder 3"/>
          <p:cNvSpPr>
            <a:spLocks noGrp="1"/>
          </p:cNvSpPr>
          <p:nvPr>
            <p:ph type="body" sz="quarter" idx="14"/>
          </p:nvPr>
        </p:nvSpPr>
        <p:spPr>
          <a:xfrm>
            <a:off x="415636" y="6102756"/>
            <a:ext cx="5072829" cy="232170"/>
          </a:xfrm>
          <a:prstGeom prst="rect">
            <a:avLst/>
          </a:prstGeom>
        </p:spPr>
        <p:txBody>
          <a:bodyPr anchor="b"/>
          <a:lstStyle>
            <a:lvl1pPr marL="0" indent="0">
              <a:spcBef>
                <a:spcPts val="0"/>
              </a:spcBef>
              <a:buNone/>
              <a:defRPr sz="725" i="1"/>
            </a:lvl1pPr>
            <a:lvl2pPr>
              <a:defRPr sz="725" i="1"/>
            </a:lvl2pPr>
            <a:lvl3pPr>
              <a:defRPr sz="725" i="1"/>
            </a:lvl3pPr>
            <a:lvl4pPr>
              <a:defRPr sz="725" i="1"/>
            </a:lvl4pPr>
            <a:lvl5pPr>
              <a:defRPr sz="725" i="1"/>
            </a:lvl5pPr>
          </a:lstStyle>
          <a:p>
            <a:pPr lvl="0"/>
            <a:r>
              <a:rPr lang="en-US" dirty="0" smtClean="0"/>
              <a:t>Edit Master text styles</a:t>
            </a:r>
          </a:p>
        </p:txBody>
      </p:sp>
    </p:spTree>
    <p:extLst>
      <p:ext uri="{BB962C8B-B14F-4D97-AF65-F5344CB8AC3E}">
        <p14:creationId xmlns:p14="http://schemas.microsoft.com/office/powerpoint/2010/main" val="31319690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ifel Canada Disclosure">
    <p:spTree>
      <p:nvGrpSpPr>
        <p:cNvPr id="1" name=""/>
        <p:cNvGrpSpPr/>
        <p:nvPr/>
      </p:nvGrpSpPr>
      <p:grpSpPr>
        <a:xfrm>
          <a:off x="0" y="0"/>
          <a:ext cx="0" cy="0"/>
          <a:chOff x="0" y="0"/>
          <a:chExt cx="0" cy="0"/>
        </a:xfrm>
      </p:grpSpPr>
      <p:sp>
        <p:nvSpPr>
          <p:cNvPr id="2" name="TextBox 1"/>
          <p:cNvSpPr txBox="1"/>
          <p:nvPr userDrawn="1"/>
        </p:nvSpPr>
        <p:spPr>
          <a:xfrm>
            <a:off x="382911" y="1098581"/>
            <a:ext cx="8378182" cy="2212144"/>
          </a:xfrm>
          <a:prstGeom prst="rect">
            <a:avLst/>
          </a:prstGeom>
          <a:noFill/>
        </p:spPr>
        <p:txBody>
          <a:bodyPr wrap="square" rtlCol="0">
            <a:spAutoFit/>
          </a:bodyPr>
          <a:lstStyle/>
          <a:p>
            <a:r>
              <a:rPr lang="en-US" sz="725" dirty="0" smtClean="0">
                <a:latin typeface="Meta Offc" panose="020B0504030101020102" pitchFamily="34" charset="0"/>
                <a:cs typeface="Meta Offc" panose="020B0504030101020102" pitchFamily="34" charset="0"/>
              </a:rPr>
              <a:t>Stifel, Nicolaus &amp; Company, Incorporated (“Stifel”) has prepared the attached materials.  Such material consists of factual or general information (as defined in the SEC’s Municipal Advisor Rule).  Stifel is not hereby providing a municipal entity or obligated person with any advice or making any recommendation as to action concerning the structure, timing or terms of any issuance of municipal securities or municipal financial products.  To the extent that Stifel provides any alternatives, options, calculations or examples in the attached information, such information is not intended to express any view that the municipal entity or obligated person could achieve particular results in any municipal securities transaction, and those alternatives, options, calculations or examples do not constitute a recommendation that any municipal issuer or obligated person should effect any municipal securities transaction.  Stifel is acting in its own interests, is not acting as your municipal advisor and does not owe a fiduciary duty pursuant to Section 15B of the Securities Exchange Act of 1934, as amended, to the municipal entity or obligated party with respect to the information and materials contained in this communication.</a:t>
            </a:r>
          </a:p>
          <a:p>
            <a:r>
              <a:rPr lang="en-US" sz="725" dirty="0" smtClean="0">
                <a:latin typeface="Meta Offc" panose="020B0504030101020102" pitchFamily="34" charset="0"/>
                <a:cs typeface="Meta Offc" panose="020B0504030101020102" pitchFamily="34" charset="0"/>
              </a:rPr>
              <a:t> </a:t>
            </a:r>
          </a:p>
          <a:p>
            <a:r>
              <a:rPr lang="en-US" sz="725" dirty="0" smtClean="0">
                <a:latin typeface="Meta Offc" panose="020B0504030101020102" pitchFamily="34" charset="0"/>
                <a:cs typeface="Meta Offc" panose="020B0504030101020102" pitchFamily="34" charset="0"/>
              </a:rPr>
              <a:t>Stifel is providing information and is declaring to the proposed municipal issuer and any obligated person that it has done so within the regulatory framework of MSRB Rule G-23 as an underwriter (by definition also including the role of  placement agent) and not as a financial advisor, as defined therein, with respect to the referenced proposed issuance of municipal securities.  The primary role of Stifel, as an underwriter, is to purchase securities for resale to investors in an arm’s- length commercial transaction.  Serving in the role of underwriter, Stifel has financial and other interests that differ from those of the issuer. The issuer should consult with its’ own financial and/or municipal, legal, accounting, tax and other advisors, as applicable, to the extent it deems appropriate.</a:t>
            </a:r>
          </a:p>
          <a:p>
            <a:r>
              <a:rPr lang="en-US" sz="725" dirty="0" smtClean="0">
                <a:latin typeface="Meta Offc" panose="020B0504030101020102" pitchFamily="34" charset="0"/>
                <a:cs typeface="Meta Offc" panose="020B0504030101020102" pitchFamily="34" charset="0"/>
              </a:rPr>
              <a:t> </a:t>
            </a:r>
          </a:p>
          <a:p>
            <a:r>
              <a:rPr lang="en-US" sz="725" dirty="0" smtClean="0">
                <a:latin typeface="Meta Offc" panose="020B0504030101020102" pitchFamily="34" charset="0"/>
                <a:cs typeface="Meta Offc" panose="020B0504030101020102" pitchFamily="34" charset="0"/>
              </a:rPr>
              <a:t>These materials have been prepared by Stifel for the client or potential client to whom such materials are directly addressed and delivered for discussion purposes only.  All terms and conditions are subject to further discussion and negotiation.  Stifel does not express any view as to whether financing options presented in these materials are achievable or will be available at the time of any contemplated transaction.  These materials do not constitute an offer or solicitation to sell or purchase any securities and are not a commitment by Stifel to provide or arrange any financing for any transaction or to purchase any security in connection therewith and may not relied upon as an indication that such an offer will be provided in the future.  Where indicated, this presentation may contain information derived from sources other than Stifel. While we believe such information to be accurate and complete, Stifel does not guarantee the accuracy of this information. This material is based on information currently available to Stifel or its sources and is subject to change without notice. Stifel does not provide accounting, tax or legal advice; however, you should be aware that any proposed indicative transaction could have accounting, tax, legal or other implications that should be discussed with your advisors and /or counsel as you deem appropriate.</a:t>
            </a:r>
          </a:p>
        </p:txBody>
      </p:sp>
      <p:sp>
        <p:nvSpPr>
          <p:cNvPr id="4" name="Title 1">
            <a:extLst>
              <a:ext uri="{FF2B5EF4-FFF2-40B4-BE49-F238E27FC236}">
                <a16:creationId xmlns:a16="http://schemas.microsoft.com/office/drawing/2014/main" id="{1DDE8DAF-F0C2-3E42-97B2-CC46FC492DFA}"/>
              </a:ext>
            </a:extLst>
          </p:cNvPr>
          <p:cNvSpPr>
            <a:spLocks noGrp="1"/>
          </p:cNvSpPr>
          <p:nvPr>
            <p:ph type="title" hasCustomPrompt="1"/>
          </p:nvPr>
        </p:nvSpPr>
        <p:spPr>
          <a:xfrm>
            <a:off x="382911" y="331677"/>
            <a:ext cx="8378182" cy="516223"/>
          </a:xfrm>
          <a:prstGeom prst="rect">
            <a:avLst/>
          </a:prstGeom>
        </p:spPr>
        <p:txBody>
          <a:bodyPr lIns="0" anchor="b" anchorCtr="0"/>
          <a:lstStyle>
            <a:lvl1pPr>
              <a:defRPr sz="1632" b="1">
                <a:solidFill>
                  <a:schemeClr val="accent1"/>
                </a:solidFill>
                <a:latin typeface="Meta Offc" panose="020B0504030101020102" pitchFamily="34" charset="0"/>
              </a:defRPr>
            </a:lvl1pPr>
          </a:lstStyle>
          <a:p>
            <a:r>
              <a:rPr lang="en-GB" dirty="0" smtClean="0"/>
              <a:t>Disclosure</a:t>
            </a:r>
            <a:endParaRPr lang="en-US" dirty="0"/>
          </a:p>
        </p:txBody>
      </p:sp>
    </p:spTree>
    <p:extLst>
      <p:ext uri="{BB962C8B-B14F-4D97-AF65-F5344CB8AC3E}">
        <p14:creationId xmlns:p14="http://schemas.microsoft.com/office/powerpoint/2010/main" val="3898108670"/>
      </p:ext>
    </p:extLst>
  </p:cSld>
  <p:clrMapOvr>
    <a:masterClrMapping/>
  </p:clrMapOvr>
  <p:transition>
    <p:fade/>
  </p:transition>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1_Header with Subtitle and 11pt Cop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A9821D8-F179-1046-BE57-6DFDAADA0DB9}"/>
              </a:ext>
            </a:extLst>
          </p:cNvPr>
          <p:cNvSpPr>
            <a:spLocks noGrp="1"/>
          </p:cNvSpPr>
          <p:nvPr>
            <p:ph type="title"/>
          </p:nvPr>
        </p:nvSpPr>
        <p:spPr>
          <a:xfrm>
            <a:off x="382909" y="331672"/>
            <a:ext cx="8378182" cy="516223"/>
          </a:xfrm>
          <a:prstGeom prst="rect">
            <a:avLst/>
          </a:prstGeom>
        </p:spPr>
        <p:txBody>
          <a:bodyPr lIns="0" anchor="b" anchorCtr="0"/>
          <a:lstStyle>
            <a:lvl1pPr>
              <a:defRPr sz="1632" b="1">
                <a:solidFill>
                  <a:schemeClr val="accent1"/>
                </a:solidFill>
                <a:latin typeface="Meta Offc" panose="020B0504030101020102" pitchFamily="34" charset="0"/>
              </a:defRPr>
            </a:lvl1pPr>
          </a:lstStyle>
          <a:p>
            <a:r>
              <a:rPr lang="en-GB" dirty="0"/>
              <a:t>Click to edit Master title style</a:t>
            </a:r>
            <a:endParaRPr lang="en-US" dirty="0"/>
          </a:p>
        </p:txBody>
      </p:sp>
      <p:sp>
        <p:nvSpPr>
          <p:cNvPr id="4" name="Text Placeholder 3">
            <a:extLst>
              <a:ext uri="{FF2B5EF4-FFF2-40B4-BE49-F238E27FC236}">
                <a16:creationId xmlns:a16="http://schemas.microsoft.com/office/drawing/2014/main" id="{50D978D7-4D94-C447-9226-C8BF93908F86}"/>
              </a:ext>
            </a:extLst>
          </p:cNvPr>
          <p:cNvSpPr>
            <a:spLocks noGrp="1"/>
          </p:cNvSpPr>
          <p:nvPr>
            <p:ph type="body" sz="quarter" idx="13"/>
          </p:nvPr>
        </p:nvSpPr>
        <p:spPr>
          <a:xfrm>
            <a:off x="382909" y="829179"/>
            <a:ext cx="8378182" cy="303695"/>
          </a:xfrm>
          <a:prstGeom prst="rect">
            <a:avLst/>
          </a:prstGeom>
        </p:spPr>
        <p:txBody>
          <a:bodyPr lIns="0"/>
          <a:lstStyle>
            <a:lvl1pPr marL="0" indent="0">
              <a:buNone/>
              <a:defRPr sz="1088" b="1" i="1">
                <a:solidFill>
                  <a:schemeClr val="accent1"/>
                </a:solidFill>
                <a:latin typeface="Meta Offc" panose="020B0504030101020102" pitchFamily="34" charset="0"/>
                <a:cs typeface="Meta Offc" panose="020B0504030101020102" pitchFamily="34" charset="0"/>
              </a:defRPr>
            </a:lvl1pPr>
          </a:lstStyle>
          <a:p>
            <a:pPr lvl="0"/>
            <a:r>
              <a:rPr lang="en-US" dirty="0"/>
              <a:t>Click to edit Master text styles</a:t>
            </a:r>
          </a:p>
        </p:txBody>
      </p:sp>
      <p:sp>
        <p:nvSpPr>
          <p:cNvPr id="5" name="Text Placeholder 4">
            <a:extLst>
              <a:ext uri="{FF2B5EF4-FFF2-40B4-BE49-F238E27FC236}">
                <a16:creationId xmlns:a16="http://schemas.microsoft.com/office/drawing/2014/main" id="{580D1B0E-F05D-BA40-90AA-BD5D7ECBB53F}"/>
              </a:ext>
            </a:extLst>
          </p:cNvPr>
          <p:cNvSpPr>
            <a:spLocks noGrp="1"/>
          </p:cNvSpPr>
          <p:nvPr>
            <p:ph type="body" sz="quarter" idx="10" hasCustomPrompt="1"/>
          </p:nvPr>
        </p:nvSpPr>
        <p:spPr>
          <a:xfrm>
            <a:off x="382909" y="1294153"/>
            <a:ext cx="8378182" cy="4495704"/>
          </a:xfrm>
          <a:prstGeom prst="rect">
            <a:avLst/>
          </a:prstGeom>
        </p:spPr>
        <p:txBody>
          <a:bodyPr lIns="0"/>
          <a:lstStyle>
            <a:lvl1pPr marL="103647" indent="-103647">
              <a:spcBef>
                <a:spcPts val="635"/>
              </a:spcBef>
              <a:spcAft>
                <a:spcPts val="272"/>
              </a:spcAft>
              <a:buFont typeface="Wingdings" panose="05000000000000000000" pitchFamily="2" charset="2"/>
              <a:buChar char="§"/>
              <a:defRPr sz="997">
                <a:solidFill>
                  <a:schemeClr val="accent1"/>
                </a:solidFill>
              </a:defRPr>
            </a:lvl1pPr>
            <a:lvl2pPr marL="207294" indent="-103647">
              <a:buFont typeface="Meta Offc" panose="020B0504030101020102" pitchFamily="34" charset="0"/>
              <a:buChar char="—"/>
              <a:defRPr sz="816">
                <a:solidFill>
                  <a:schemeClr val="accent1"/>
                </a:solidFill>
              </a:defRPr>
            </a:lvl2pPr>
            <a:lvl3pPr marL="841925" indent="0">
              <a:buNone/>
              <a:defRPr sz="816"/>
            </a:lvl3pPr>
            <a:lvl4pPr marL="1262886" indent="0">
              <a:buNone/>
              <a:defRPr sz="816"/>
            </a:lvl4pPr>
            <a:lvl5pPr marL="1683849" indent="0">
              <a:buNone/>
              <a:defRPr sz="816"/>
            </a:lvl5pPr>
          </a:lstStyle>
          <a:p>
            <a:pPr lvl="0"/>
            <a:r>
              <a:rPr lang="en-US" dirty="0"/>
              <a:t>Click to edit Master text </a:t>
            </a:r>
            <a:r>
              <a:rPr lang="en-US" dirty="0" smtClean="0"/>
              <a:t>styles</a:t>
            </a:r>
          </a:p>
          <a:p>
            <a:pPr lvl="1"/>
            <a:endParaRPr lang="en-US" dirty="0"/>
          </a:p>
        </p:txBody>
      </p:sp>
      <p:sp>
        <p:nvSpPr>
          <p:cNvPr id="7" name="Text Placeholder 3"/>
          <p:cNvSpPr>
            <a:spLocks noGrp="1"/>
          </p:cNvSpPr>
          <p:nvPr>
            <p:ph type="body" sz="quarter" idx="14"/>
          </p:nvPr>
        </p:nvSpPr>
        <p:spPr>
          <a:xfrm>
            <a:off x="415636" y="6102756"/>
            <a:ext cx="5072829" cy="232170"/>
          </a:xfrm>
          <a:prstGeom prst="rect">
            <a:avLst/>
          </a:prstGeom>
        </p:spPr>
        <p:txBody>
          <a:bodyPr anchor="b"/>
          <a:lstStyle>
            <a:lvl1pPr marL="0" indent="0">
              <a:spcBef>
                <a:spcPts val="0"/>
              </a:spcBef>
              <a:buNone/>
              <a:defRPr sz="725" i="1"/>
            </a:lvl1pPr>
            <a:lvl2pPr>
              <a:defRPr sz="725" i="1"/>
            </a:lvl2pPr>
            <a:lvl3pPr>
              <a:defRPr sz="725" i="1"/>
            </a:lvl3pPr>
            <a:lvl4pPr>
              <a:defRPr sz="725" i="1"/>
            </a:lvl4pPr>
            <a:lvl5pPr>
              <a:defRPr sz="725" i="1"/>
            </a:lvl5pPr>
          </a:lstStyle>
          <a:p>
            <a:pPr lvl="0"/>
            <a:r>
              <a:rPr lang="en-US" dirty="0" smtClean="0"/>
              <a:t>Edit Master text styles</a:t>
            </a:r>
          </a:p>
        </p:txBody>
      </p:sp>
    </p:spTree>
    <p:extLst>
      <p:ext uri="{BB962C8B-B14F-4D97-AF65-F5344CB8AC3E}">
        <p14:creationId xmlns:p14="http://schemas.microsoft.com/office/powerpoint/2010/main" val="136017373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Stifel U.S. Disclosure">
    <p:spTree>
      <p:nvGrpSpPr>
        <p:cNvPr id="1" name=""/>
        <p:cNvGrpSpPr/>
        <p:nvPr/>
      </p:nvGrpSpPr>
      <p:grpSpPr>
        <a:xfrm>
          <a:off x="0" y="0"/>
          <a:ext cx="0" cy="0"/>
          <a:chOff x="0" y="0"/>
          <a:chExt cx="0" cy="0"/>
        </a:xfrm>
      </p:grpSpPr>
      <p:sp>
        <p:nvSpPr>
          <p:cNvPr id="2" name="TextBox 1"/>
          <p:cNvSpPr txBox="1"/>
          <p:nvPr userDrawn="1"/>
        </p:nvSpPr>
        <p:spPr>
          <a:xfrm>
            <a:off x="382909" y="1098581"/>
            <a:ext cx="8378182" cy="2323713"/>
          </a:xfrm>
          <a:prstGeom prst="rect">
            <a:avLst/>
          </a:prstGeom>
          <a:noFill/>
        </p:spPr>
        <p:txBody>
          <a:bodyPr wrap="square" rtlCol="0">
            <a:spAutoFit/>
          </a:bodyPr>
          <a:lstStyle/>
          <a:p>
            <a:r>
              <a:rPr lang="en-US" sz="725" dirty="0" smtClean="0">
                <a:latin typeface="Meta Offc" panose="020B0504030101020102" pitchFamily="34" charset="0"/>
                <a:cs typeface="Meta Offc" panose="020B0504030101020102" pitchFamily="34" charset="0"/>
              </a:rPr>
              <a:t>Stifel, Nicolaus &amp; Company, Incorporated (“Stifel”) has prepared the attached materials.  Such material consists of factual or general information (as defined in the SEC’s Municipal Advisor Rule).  Stifel is not hereby providing a municipal entity or obligated person with any advice or making any recommendation as to action concerning the structure, timing or terms of any issuance of municipal securities or municipal financial products.  To the extent that Stifel provides any alternatives, options, calculations or examples in the attached information, such information is not intended to express any view that the municipal entity or obligated person could achieve particular results in any municipal securities transaction, and those alternatives, options, calculations or examples do not constitute a recommendation that any municipal issuer or obligated person should effect any municipal securities transaction.  Stifel is acting in its own interests, is not acting as your municipal advisor and does not owe a fiduciary duty pursuant to Section 15B of the Securities Exchange Act of 1934, as amended, to the municipal entity or obligated party with respect to the information and materials contained in this communication.</a:t>
            </a:r>
          </a:p>
          <a:p>
            <a:r>
              <a:rPr lang="en-US" sz="725" dirty="0" smtClean="0">
                <a:latin typeface="Meta Offc" panose="020B0504030101020102" pitchFamily="34" charset="0"/>
                <a:cs typeface="Meta Offc" panose="020B0504030101020102" pitchFamily="34" charset="0"/>
              </a:rPr>
              <a:t> </a:t>
            </a:r>
          </a:p>
          <a:p>
            <a:r>
              <a:rPr lang="en-US" sz="725" dirty="0" smtClean="0">
                <a:latin typeface="Meta Offc" panose="020B0504030101020102" pitchFamily="34" charset="0"/>
                <a:cs typeface="Meta Offc" panose="020B0504030101020102" pitchFamily="34" charset="0"/>
              </a:rPr>
              <a:t>Stifel is providing information and is declaring to the proposed municipal issuer and any obligated person that it has done so within the regulatory framework of MSRB Rule G-23 as an underwriter (by definition also including the role of  placement agent) and not as a financial advisor, as defined therein, with respect to the referenced proposed issuance of municipal securities.  The primary role of Stifel, as an underwriter, is to purchase securities for resale to investors in an arm’s- length commercial transaction.  Serving in the role of underwriter, Stifel has financial and other interests that differ from those of the issuer. The issuer should consult with its’ own financial and/or municipal, legal, accounting, tax and other advisors, as applicable, to the extent it deems appropriate.</a:t>
            </a:r>
          </a:p>
          <a:p>
            <a:r>
              <a:rPr lang="en-US" sz="725" dirty="0" smtClean="0">
                <a:latin typeface="Meta Offc" panose="020B0504030101020102" pitchFamily="34" charset="0"/>
                <a:cs typeface="Meta Offc" panose="020B0504030101020102" pitchFamily="34" charset="0"/>
              </a:rPr>
              <a:t> </a:t>
            </a:r>
          </a:p>
          <a:p>
            <a:r>
              <a:rPr lang="en-US" sz="725" dirty="0" smtClean="0">
                <a:latin typeface="Meta Offc" panose="020B0504030101020102" pitchFamily="34" charset="0"/>
                <a:cs typeface="Meta Offc" panose="020B0504030101020102" pitchFamily="34" charset="0"/>
              </a:rPr>
              <a:t>These materials have been prepared by Stifel for the client or potential client to whom such materials are directly addressed and delivered for discussion purposes only.  All terms and conditions are subject to further discussion and negotiation.  Stifel does not express any view as to whether financing options presented in these materials are achievable or will be available at the time of any contemplated transaction.  These materials do not constitute an offer or solicitation to sell or purchase any securities and are not a commitment by Stifel to provide or arrange any financing for any transaction or to purchase any security in connection therewith and may not relied upon as an indication that such an offer will be provided in the future.  Where indicated, this presentation may contain information derived from sources other than Stifel. While we believe such information to be accurate and complete, Stifel does not guarantee the accuracy of this information. This material is based on information currently available to Stifel or its sources and is subject to change without notice. Stifel does not provide accounting, tax or legal advice; however, you should be aware that any proposed indicative transaction could have accounting, tax, legal or other implications that should be discussed with your advisors and /or counsel as you deem appropriate.</a:t>
            </a:r>
          </a:p>
          <a:p>
            <a:endParaRPr lang="en-US" sz="725" dirty="0">
              <a:latin typeface="Meta Offc" panose="020B0504030101020102" pitchFamily="34" charset="0"/>
              <a:cs typeface="Meta Offc" panose="020B0504030101020102" pitchFamily="34" charset="0"/>
            </a:endParaRPr>
          </a:p>
        </p:txBody>
      </p:sp>
      <p:sp>
        <p:nvSpPr>
          <p:cNvPr id="5" name="Title 1">
            <a:extLst>
              <a:ext uri="{FF2B5EF4-FFF2-40B4-BE49-F238E27FC236}">
                <a16:creationId xmlns:a16="http://schemas.microsoft.com/office/drawing/2014/main" id="{1DDE8DAF-F0C2-3E42-97B2-CC46FC492DFA}"/>
              </a:ext>
            </a:extLst>
          </p:cNvPr>
          <p:cNvSpPr>
            <a:spLocks noGrp="1"/>
          </p:cNvSpPr>
          <p:nvPr>
            <p:ph type="title" hasCustomPrompt="1"/>
          </p:nvPr>
        </p:nvSpPr>
        <p:spPr>
          <a:xfrm>
            <a:off x="382909" y="331672"/>
            <a:ext cx="8378182" cy="516223"/>
          </a:xfrm>
          <a:prstGeom prst="rect">
            <a:avLst/>
          </a:prstGeom>
        </p:spPr>
        <p:txBody>
          <a:bodyPr lIns="0" anchor="b" anchorCtr="0"/>
          <a:lstStyle>
            <a:lvl1pPr>
              <a:defRPr sz="1632" b="1">
                <a:solidFill>
                  <a:schemeClr val="accent1"/>
                </a:solidFill>
                <a:latin typeface="Meta Offc" panose="020B0504030101020102" pitchFamily="34" charset="0"/>
              </a:defRPr>
            </a:lvl1pPr>
          </a:lstStyle>
          <a:p>
            <a:r>
              <a:rPr lang="en-GB" dirty="0" smtClean="0"/>
              <a:t>Disclosure</a:t>
            </a:r>
            <a:endParaRPr lang="en-US" dirty="0"/>
          </a:p>
        </p:txBody>
      </p:sp>
    </p:spTree>
    <p:extLst>
      <p:ext uri="{BB962C8B-B14F-4D97-AF65-F5344CB8AC3E}">
        <p14:creationId xmlns:p14="http://schemas.microsoft.com/office/powerpoint/2010/main" val="4181743575"/>
      </p:ext>
    </p:extLst>
  </p:cSld>
  <p:clrMapOvr>
    <a:masterClrMapping/>
  </p:clrMapOvr>
  <p:transition>
    <p:fade/>
  </p:transition>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Stifel Canada Disclosure">
    <p:spTree>
      <p:nvGrpSpPr>
        <p:cNvPr id="1" name=""/>
        <p:cNvGrpSpPr/>
        <p:nvPr/>
      </p:nvGrpSpPr>
      <p:grpSpPr>
        <a:xfrm>
          <a:off x="0" y="0"/>
          <a:ext cx="0" cy="0"/>
          <a:chOff x="0" y="0"/>
          <a:chExt cx="0" cy="0"/>
        </a:xfrm>
      </p:grpSpPr>
      <p:sp>
        <p:nvSpPr>
          <p:cNvPr id="2" name="TextBox 1"/>
          <p:cNvSpPr txBox="1"/>
          <p:nvPr userDrawn="1"/>
        </p:nvSpPr>
        <p:spPr>
          <a:xfrm>
            <a:off x="382909" y="1098581"/>
            <a:ext cx="8378182" cy="2212144"/>
          </a:xfrm>
          <a:prstGeom prst="rect">
            <a:avLst/>
          </a:prstGeom>
          <a:noFill/>
        </p:spPr>
        <p:txBody>
          <a:bodyPr wrap="square" rtlCol="0">
            <a:spAutoFit/>
          </a:bodyPr>
          <a:lstStyle/>
          <a:p>
            <a:r>
              <a:rPr lang="en-US" sz="725" dirty="0" smtClean="0">
                <a:latin typeface="Meta Offc" panose="020B0504030101020102" pitchFamily="34" charset="0"/>
                <a:cs typeface="Meta Offc" panose="020B0504030101020102" pitchFamily="34" charset="0"/>
              </a:rPr>
              <a:t>Stifel, Nicolaus &amp; Company, Incorporated (“Stifel”) has prepared the attached materials.  Such material consists of factual or general information (as defined in the SEC’s Municipal Advisor Rule).  Stifel is not hereby providing a municipal entity or obligated person with any advice or making any recommendation as to action concerning the structure, timing or terms of any issuance of municipal securities or municipal financial products.  To the extent that Stifel provides any alternatives, options, calculations or examples in the attached information, such information is not intended to express any view that the municipal entity or obligated person could achieve particular results in any municipal securities transaction, and those alternatives, options, calculations or examples do not constitute a recommendation that any municipal issuer or obligated person should effect any municipal securities transaction.  Stifel is acting in its own interests, is not acting as your municipal advisor and does not owe a fiduciary duty pursuant to Section 15B of the Securities Exchange Act of 1934, as amended, to the municipal entity or obligated party with respect to the information and materials contained in this communication.</a:t>
            </a:r>
          </a:p>
          <a:p>
            <a:r>
              <a:rPr lang="en-US" sz="725" dirty="0" smtClean="0">
                <a:latin typeface="Meta Offc" panose="020B0504030101020102" pitchFamily="34" charset="0"/>
                <a:cs typeface="Meta Offc" panose="020B0504030101020102" pitchFamily="34" charset="0"/>
              </a:rPr>
              <a:t> </a:t>
            </a:r>
          </a:p>
          <a:p>
            <a:r>
              <a:rPr lang="en-US" sz="725" dirty="0" smtClean="0">
                <a:latin typeface="Meta Offc" panose="020B0504030101020102" pitchFamily="34" charset="0"/>
                <a:cs typeface="Meta Offc" panose="020B0504030101020102" pitchFamily="34" charset="0"/>
              </a:rPr>
              <a:t>Stifel is providing information and is declaring to the proposed municipal issuer and any obligated person that it has done so within the regulatory framework of MSRB Rule G-23 as an underwriter (by definition also including the role of  placement agent) and not as a financial advisor, as defined therein, with respect to the referenced proposed issuance of municipal securities.  The primary role of Stifel, as an underwriter, is to purchase securities for resale to investors in an arm’s- length commercial transaction.  Serving in the role of underwriter, Stifel has financial and other interests that differ from those of the issuer. The issuer should consult with its’ own financial and/or municipal, legal, accounting, tax and other advisors, as applicable, to the extent it deems appropriate.</a:t>
            </a:r>
          </a:p>
          <a:p>
            <a:r>
              <a:rPr lang="en-US" sz="725" dirty="0" smtClean="0">
                <a:latin typeface="Meta Offc" panose="020B0504030101020102" pitchFamily="34" charset="0"/>
                <a:cs typeface="Meta Offc" panose="020B0504030101020102" pitchFamily="34" charset="0"/>
              </a:rPr>
              <a:t> </a:t>
            </a:r>
          </a:p>
          <a:p>
            <a:r>
              <a:rPr lang="en-US" sz="725" dirty="0" smtClean="0">
                <a:latin typeface="Meta Offc" panose="020B0504030101020102" pitchFamily="34" charset="0"/>
                <a:cs typeface="Meta Offc" panose="020B0504030101020102" pitchFamily="34" charset="0"/>
              </a:rPr>
              <a:t>These materials have been prepared by Stifel for the client or potential client to whom such materials are directly addressed and delivered for discussion purposes only.  All terms and conditions are subject to further discussion and negotiation.  Stifel does not express any view as to whether financing options presented in these materials are achievable or will be available at the time of any contemplated transaction.  These materials do not constitute an offer or solicitation to sell or purchase any securities and are not a commitment by Stifel to provide or arrange any financing for any transaction or to purchase any security in connection therewith and may not relied upon as an indication that such an offer will be provided in the future.  Where indicated, this presentation may contain information derived from sources other than Stifel. While we believe such information to be accurate and complete, Stifel does not guarantee the accuracy of this information. This material is based on information currently available to Stifel or its sources and is subject to change without notice. Stifel does not provide accounting, tax or legal advice; however, you should be aware that any proposed indicative transaction could have accounting, tax, legal or other implications that should be discussed with your advisors and /or counsel as you deem appropriate.</a:t>
            </a:r>
          </a:p>
        </p:txBody>
      </p:sp>
      <p:sp>
        <p:nvSpPr>
          <p:cNvPr id="4" name="Title 1">
            <a:extLst>
              <a:ext uri="{FF2B5EF4-FFF2-40B4-BE49-F238E27FC236}">
                <a16:creationId xmlns:a16="http://schemas.microsoft.com/office/drawing/2014/main" id="{1DDE8DAF-F0C2-3E42-97B2-CC46FC492DFA}"/>
              </a:ext>
            </a:extLst>
          </p:cNvPr>
          <p:cNvSpPr>
            <a:spLocks noGrp="1"/>
          </p:cNvSpPr>
          <p:nvPr>
            <p:ph type="title" hasCustomPrompt="1"/>
          </p:nvPr>
        </p:nvSpPr>
        <p:spPr>
          <a:xfrm>
            <a:off x="382909" y="331672"/>
            <a:ext cx="8378182" cy="516223"/>
          </a:xfrm>
          <a:prstGeom prst="rect">
            <a:avLst/>
          </a:prstGeom>
        </p:spPr>
        <p:txBody>
          <a:bodyPr lIns="0" anchor="b" anchorCtr="0"/>
          <a:lstStyle>
            <a:lvl1pPr>
              <a:defRPr sz="1632" b="1">
                <a:solidFill>
                  <a:schemeClr val="accent1"/>
                </a:solidFill>
                <a:latin typeface="Meta Offc" panose="020B0504030101020102" pitchFamily="34" charset="0"/>
              </a:defRPr>
            </a:lvl1pPr>
          </a:lstStyle>
          <a:p>
            <a:r>
              <a:rPr lang="en-GB" dirty="0" smtClean="0"/>
              <a:t>Disclosure</a:t>
            </a:r>
            <a:endParaRPr lang="en-US" dirty="0"/>
          </a:p>
        </p:txBody>
      </p:sp>
    </p:spTree>
    <p:extLst>
      <p:ext uri="{BB962C8B-B14F-4D97-AF65-F5344CB8AC3E}">
        <p14:creationId xmlns:p14="http://schemas.microsoft.com/office/powerpoint/2010/main" val="2553119652"/>
      </p:ext>
    </p:extLst>
  </p:cSld>
  <p:clrMapOvr>
    <a:masterClrMapping/>
  </p:clrMapOvr>
  <p:transition>
    <p:fade/>
  </p:transition>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cSld name="POWER_USER_LAYOUT_DIVIDER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vl1pPr>
          </a:lstStyle>
          <a:p>
            <a:r>
              <a:rPr lang="en-US" dirty="0"/>
              <a:t>Click to edit Master title style</a:t>
            </a:r>
          </a:p>
        </p:txBody>
      </p:sp>
      <p:sp>
        <p:nvSpPr>
          <p:cNvPr id="3" name="Rectangle 10"/>
          <p:cNvSpPr>
            <a:spLocks noGrp="1" noChangeArrowheads="1"/>
          </p:cNvSpPr>
          <p:nvPr>
            <p:ph type="sldNum" sz="quarter" idx="10"/>
          </p:nvPr>
        </p:nvSpPr>
        <p:spPr bwMode="auto">
          <a:xfrm>
            <a:off x="1" y="7304556"/>
            <a:ext cx="10693399" cy="309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GB"/>
            </a:defPPr>
            <a:lvl1pPr algn="ctr" rtl="0" fontAlgn="base">
              <a:spcBef>
                <a:spcPct val="0"/>
              </a:spcBef>
              <a:spcAft>
                <a:spcPct val="0"/>
              </a:spcAft>
              <a:defRPr sz="829" b="0" i="0" kern="1200">
                <a:solidFill>
                  <a:schemeClr val="accent1"/>
                </a:solidFill>
                <a:latin typeface="Meta Offc Light" panose="020B0504030101020102" pitchFamily="34" charset="77"/>
                <a:ea typeface="+mn-ea"/>
                <a:cs typeface="Meta Offc" panose="020B0504030101020102" pitchFamily="34" charset="0"/>
              </a:defRPr>
            </a:lvl1pPr>
            <a:lvl2pPr marL="458398" algn="ctr" rtl="0" fontAlgn="base">
              <a:spcBef>
                <a:spcPct val="0"/>
              </a:spcBef>
              <a:spcAft>
                <a:spcPct val="0"/>
              </a:spcAft>
              <a:defRPr kern="1200">
                <a:solidFill>
                  <a:schemeClr val="tx1"/>
                </a:solidFill>
                <a:latin typeface="Arial" pitchFamily="34" charset="0"/>
                <a:ea typeface="+mn-ea"/>
                <a:cs typeface="Arial" pitchFamily="34" charset="0"/>
              </a:defRPr>
            </a:lvl2pPr>
            <a:lvl3pPr marL="916797" algn="ctr" rtl="0" fontAlgn="base">
              <a:spcBef>
                <a:spcPct val="0"/>
              </a:spcBef>
              <a:spcAft>
                <a:spcPct val="0"/>
              </a:spcAft>
              <a:defRPr kern="1200">
                <a:solidFill>
                  <a:schemeClr val="tx1"/>
                </a:solidFill>
                <a:latin typeface="Arial" pitchFamily="34" charset="0"/>
                <a:ea typeface="+mn-ea"/>
                <a:cs typeface="Arial" pitchFamily="34" charset="0"/>
              </a:defRPr>
            </a:lvl3pPr>
            <a:lvl4pPr marL="1375194" algn="ctr" rtl="0" fontAlgn="base">
              <a:spcBef>
                <a:spcPct val="0"/>
              </a:spcBef>
              <a:spcAft>
                <a:spcPct val="0"/>
              </a:spcAft>
              <a:defRPr kern="1200">
                <a:solidFill>
                  <a:schemeClr val="tx1"/>
                </a:solidFill>
                <a:latin typeface="Arial" pitchFamily="34" charset="0"/>
                <a:ea typeface="+mn-ea"/>
                <a:cs typeface="Arial" pitchFamily="34" charset="0"/>
              </a:defRPr>
            </a:lvl4pPr>
            <a:lvl5pPr marL="1833592" algn="ctr" rtl="0" fontAlgn="base">
              <a:spcBef>
                <a:spcPct val="0"/>
              </a:spcBef>
              <a:spcAft>
                <a:spcPct val="0"/>
              </a:spcAft>
              <a:defRPr kern="1200">
                <a:solidFill>
                  <a:schemeClr val="tx1"/>
                </a:solidFill>
                <a:latin typeface="Arial" pitchFamily="34" charset="0"/>
                <a:ea typeface="+mn-ea"/>
                <a:cs typeface="Arial" pitchFamily="34" charset="0"/>
              </a:defRPr>
            </a:lvl5pPr>
            <a:lvl6pPr marL="2291991" algn="l" defTabSz="916797" rtl="0" eaLnBrk="1" latinLnBrk="0" hangingPunct="1">
              <a:defRPr kern="1200">
                <a:solidFill>
                  <a:schemeClr val="tx1"/>
                </a:solidFill>
                <a:latin typeface="Arial" pitchFamily="34" charset="0"/>
                <a:ea typeface="+mn-ea"/>
                <a:cs typeface="Arial" pitchFamily="34" charset="0"/>
              </a:defRPr>
            </a:lvl6pPr>
            <a:lvl7pPr marL="2750389" algn="l" defTabSz="916797" rtl="0" eaLnBrk="1" latinLnBrk="0" hangingPunct="1">
              <a:defRPr kern="1200">
                <a:solidFill>
                  <a:schemeClr val="tx1"/>
                </a:solidFill>
                <a:latin typeface="Arial" pitchFamily="34" charset="0"/>
                <a:ea typeface="+mn-ea"/>
                <a:cs typeface="Arial" pitchFamily="34" charset="0"/>
              </a:defRPr>
            </a:lvl7pPr>
            <a:lvl8pPr marL="3208788" algn="l" defTabSz="916797" rtl="0" eaLnBrk="1" latinLnBrk="0" hangingPunct="1">
              <a:defRPr kern="1200">
                <a:solidFill>
                  <a:schemeClr val="tx1"/>
                </a:solidFill>
                <a:latin typeface="Arial" pitchFamily="34" charset="0"/>
                <a:ea typeface="+mn-ea"/>
                <a:cs typeface="Arial" pitchFamily="34" charset="0"/>
              </a:defRPr>
            </a:lvl8pPr>
            <a:lvl9pPr marL="3667186" algn="l" defTabSz="916797" rtl="0" eaLnBrk="1" latinLnBrk="0" hangingPunct="1">
              <a:defRPr kern="1200">
                <a:solidFill>
                  <a:schemeClr val="tx1"/>
                </a:solidFill>
                <a:latin typeface="Arial" pitchFamily="34" charset="0"/>
                <a:ea typeface="+mn-ea"/>
                <a:cs typeface="Arial" pitchFamily="34" charset="0"/>
              </a:defRPr>
            </a:lvl9pPr>
          </a:lstStyle>
          <a:p>
            <a:pPr>
              <a:defRPr/>
            </a:pPr>
            <a:fld id="{8BC1ABCE-FB9F-4FA3-8809-CD4F086FC270}" type="slidenum">
              <a:rPr lang="en-GB" smtClean="0"/>
              <a:pPr>
                <a:defRPr/>
              </a:pPr>
              <a:t>‹#›</a:t>
            </a:fld>
            <a:endParaRPr lang="en-US" dirty="0"/>
          </a:p>
        </p:txBody>
      </p:sp>
      <p:sp>
        <p:nvSpPr>
          <p:cNvPr id="4" name="TextBox 3">
            <a:extLst>
              <a:ext uri="{FF2B5EF4-FFF2-40B4-BE49-F238E27FC236}">
                <a16:creationId xmlns:a16="http://schemas.microsoft.com/office/drawing/2014/main" id="{74B4BB37-B771-9A40-964C-7976923BA710}"/>
              </a:ext>
            </a:extLst>
          </p:cNvPr>
          <p:cNvSpPr txBox="1"/>
          <p:nvPr userDrawn="1"/>
        </p:nvSpPr>
        <p:spPr>
          <a:xfrm>
            <a:off x="451952" y="6477338"/>
            <a:ext cx="418528" cy="181666"/>
          </a:xfrm>
          <a:prstGeom prst="rect">
            <a:avLst/>
          </a:prstGeom>
          <a:noFill/>
        </p:spPr>
        <p:txBody>
          <a:bodyPr wrap="square" lIns="76405" tIns="38202" rIns="76405" bIns="38202" rtlCol="0">
            <a:spAutoFit/>
          </a:bodyPr>
          <a:lstStyle/>
          <a:p>
            <a:pPr algn="l"/>
            <a:fld id="{ACFA9DC3-C422-4A89-8EDF-610B95B03A19}" type="slidenum">
              <a:rPr lang="en-US" sz="679" i="1" smtClean="0">
                <a:solidFill>
                  <a:schemeClr val="accent1"/>
                </a:solidFill>
                <a:latin typeface="Meta Offc" panose="020B0504030101020102" pitchFamily="34" charset="0"/>
                <a:cs typeface="Meta Offc" panose="020B0504030101020102" pitchFamily="34" charset="0"/>
              </a:rPr>
              <a:pPr algn="l"/>
              <a:t>‹#›</a:t>
            </a:fld>
            <a:endParaRPr lang="en-US" sz="679" i="1" dirty="0">
              <a:solidFill>
                <a:schemeClr val="accent1"/>
              </a:solidFill>
              <a:latin typeface="Meta Offc" panose="020B0504030101020102" pitchFamily="34" charset="0"/>
              <a:cs typeface="Meta Offc" panose="020B0504030101020102" pitchFamily="34" charset="0"/>
            </a:endParaRPr>
          </a:p>
        </p:txBody>
      </p:sp>
    </p:spTree>
    <p:extLst>
      <p:ext uri="{BB962C8B-B14F-4D97-AF65-F5344CB8AC3E}">
        <p14:creationId xmlns:p14="http://schemas.microsoft.com/office/powerpoint/2010/main" val="321448587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POWER_USER_LAYOUT_DIVIDER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vl1pPr>
          </a:lstStyle>
          <a:p>
            <a:r>
              <a:rPr lang="en-US" dirty="0"/>
              <a:t>Click to edit Master title style</a:t>
            </a:r>
          </a:p>
        </p:txBody>
      </p:sp>
      <p:sp>
        <p:nvSpPr>
          <p:cNvPr id="3" name="Rectangle 10"/>
          <p:cNvSpPr>
            <a:spLocks noGrp="1" noChangeArrowheads="1"/>
          </p:cNvSpPr>
          <p:nvPr>
            <p:ph type="sldNum" sz="quarter" idx="10"/>
          </p:nvPr>
        </p:nvSpPr>
        <p:spPr bwMode="auto">
          <a:xfrm>
            <a:off x="3" y="7304561"/>
            <a:ext cx="10693399" cy="309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GB"/>
            </a:defPPr>
            <a:lvl1pPr algn="ctr" rtl="0" fontAlgn="base">
              <a:spcBef>
                <a:spcPct val="0"/>
              </a:spcBef>
              <a:spcAft>
                <a:spcPct val="0"/>
              </a:spcAft>
              <a:defRPr sz="829" b="0" i="0" kern="1200">
                <a:solidFill>
                  <a:schemeClr val="accent1"/>
                </a:solidFill>
                <a:latin typeface="Meta Offc Light" panose="020B0504030101020102" pitchFamily="34" charset="77"/>
                <a:ea typeface="+mn-ea"/>
                <a:cs typeface="Meta Offc" panose="020B0504030101020102" pitchFamily="34" charset="0"/>
              </a:defRPr>
            </a:lvl1pPr>
            <a:lvl2pPr marL="458387" algn="ctr" rtl="0" fontAlgn="base">
              <a:spcBef>
                <a:spcPct val="0"/>
              </a:spcBef>
              <a:spcAft>
                <a:spcPct val="0"/>
              </a:spcAft>
              <a:defRPr kern="1200">
                <a:solidFill>
                  <a:schemeClr val="tx1"/>
                </a:solidFill>
                <a:latin typeface="Arial" pitchFamily="34" charset="0"/>
                <a:ea typeface="+mn-ea"/>
                <a:cs typeface="Arial" pitchFamily="34" charset="0"/>
              </a:defRPr>
            </a:lvl2pPr>
            <a:lvl3pPr marL="916774" algn="ctr" rtl="0" fontAlgn="base">
              <a:spcBef>
                <a:spcPct val="0"/>
              </a:spcBef>
              <a:spcAft>
                <a:spcPct val="0"/>
              </a:spcAft>
              <a:defRPr kern="1200">
                <a:solidFill>
                  <a:schemeClr val="tx1"/>
                </a:solidFill>
                <a:latin typeface="Arial" pitchFamily="34" charset="0"/>
                <a:ea typeface="+mn-ea"/>
                <a:cs typeface="Arial" pitchFamily="34" charset="0"/>
              </a:defRPr>
            </a:lvl3pPr>
            <a:lvl4pPr marL="1375160" algn="ctr" rtl="0" fontAlgn="base">
              <a:spcBef>
                <a:spcPct val="0"/>
              </a:spcBef>
              <a:spcAft>
                <a:spcPct val="0"/>
              </a:spcAft>
              <a:defRPr kern="1200">
                <a:solidFill>
                  <a:schemeClr val="tx1"/>
                </a:solidFill>
                <a:latin typeface="Arial" pitchFamily="34" charset="0"/>
                <a:ea typeface="+mn-ea"/>
                <a:cs typeface="Arial" pitchFamily="34" charset="0"/>
              </a:defRPr>
            </a:lvl4pPr>
            <a:lvl5pPr marL="1833546" algn="ctr" rtl="0" fontAlgn="base">
              <a:spcBef>
                <a:spcPct val="0"/>
              </a:spcBef>
              <a:spcAft>
                <a:spcPct val="0"/>
              </a:spcAft>
              <a:defRPr kern="1200">
                <a:solidFill>
                  <a:schemeClr val="tx1"/>
                </a:solidFill>
                <a:latin typeface="Arial" pitchFamily="34" charset="0"/>
                <a:ea typeface="+mn-ea"/>
                <a:cs typeface="Arial" pitchFamily="34" charset="0"/>
              </a:defRPr>
            </a:lvl5pPr>
            <a:lvl6pPr marL="2291933" algn="l" defTabSz="916774" rtl="0" eaLnBrk="1" latinLnBrk="0" hangingPunct="1">
              <a:defRPr kern="1200">
                <a:solidFill>
                  <a:schemeClr val="tx1"/>
                </a:solidFill>
                <a:latin typeface="Arial" pitchFamily="34" charset="0"/>
                <a:ea typeface="+mn-ea"/>
                <a:cs typeface="Arial" pitchFamily="34" charset="0"/>
              </a:defRPr>
            </a:lvl6pPr>
            <a:lvl7pPr marL="2750321" algn="l" defTabSz="916774" rtl="0" eaLnBrk="1" latinLnBrk="0" hangingPunct="1">
              <a:defRPr kern="1200">
                <a:solidFill>
                  <a:schemeClr val="tx1"/>
                </a:solidFill>
                <a:latin typeface="Arial" pitchFamily="34" charset="0"/>
                <a:ea typeface="+mn-ea"/>
                <a:cs typeface="Arial" pitchFamily="34" charset="0"/>
              </a:defRPr>
            </a:lvl7pPr>
            <a:lvl8pPr marL="3208708" algn="l" defTabSz="916774" rtl="0" eaLnBrk="1" latinLnBrk="0" hangingPunct="1">
              <a:defRPr kern="1200">
                <a:solidFill>
                  <a:schemeClr val="tx1"/>
                </a:solidFill>
                <a:latin typeface="Arial" pitchFamily="34" charset="0"/>
                <a:ea typeface="+mn-ea"/>
                <a:cs typeface="Arial" pitchFamily="34" charset="0"/>
              </a:defRPr>
            </a:lvl8pPr>
            <a:lvl9pPr marL="3667095" algn="l" defTabSz="916774" rtl="0" eaLnBrk="1" latinLnBrk="0" hangingPunct="1">
              <a:defRPr kern="1200">
                <a:solidFill>
                  <a:schemeClr val="tx1"/>
                </a:solidFill>
                <a:latin typeface="Arial" pitchFamily="34" charset="0"/>
                <a:ea typeface="+mn-ea"/>
                <a:cs typeface="Arial" pitchFamily="34" charset="0"/>
              </a:defRPr>
            </a:lvl9pPr>
          </a:lstStyle>
          <a:p>
            <a:pPr>
              <a:defRPr/>
            </a:pPr>
            <a:fld id="{8BC1ABCE-FB9F-4FA3-8809-CD4F086FC270}" type="slidenum">
              <a:rPr lang="en-GB" smtClean="0"/>
              <a:pPr>
                <a:defRPr/>
              </a:pPr>
              <a:t>‹#›</a:t>
            </a:fld>
            <a:endParaRPr lang="en-US" dirty="0"/>
          </a:p>
        </p:txBody>
      </p:sp>
      <p:sp>
        <p:nvSpPr>
          <p:cNvPr id="4" name="TextBox 3">
            <a:extLst>
              <a:ext uri="{FF2B5EF4-FFF2-40B4-BE49-F238E27FC236}">
                <a16:creationId xmlns:a16="http://schemas.microsoft.com/office/drawing/2014/main" id="{74B4BB37-B771-9A40-964C-7976923BA710}"/>
              </a:ext>
            </a:extLst>
          </p:cNvPr>
          <p:cNvSpPr txBox="1"/>
          <p:nvPr userDrawn="1"/>
        </p:nvSpPr>
        <p:spPr>
          <a:xfrm>
            <a:off x="451954" y="6477340"/>
            <a:ext cx="418529" cy="181668"/>
          </a:xfrm>
          <a:prstGeom prst="rect">
            <a:avLst/>
          </a:prstGeom>
          <a:noFill/>
        </p:spPr>
        <p:txBody>
          <a:bodyPr wrap="square" lIns="76405" tIns="38203" rIns="76405" bIns="38203" rtlCol="0">
            <a:spAutoFit/>
          </a:bodyPr>
          <a:lstStyle/>
          <a:p>
            <a:pPr algn="l"/>
            <a:fld id="{ACFA9DC3-C422-4A89-8EDF-610B95B03A19}" type="slidenum">
              <a:rPr lang="en-US" sz="679" i="1" smtClean="0">
                <a:solidFill>
                  <a:schemeClr val="accent1"/>
                </a:solidFill>
                <a:latin typeface="Meta Offc" panose="020B0504030101020102" pitchFamily="34" charset="0"/>
                <a:cs typeface="Meta Offc" panose="020B0504030101020102" pitchFamily="34" charset="0"/>
              </a:rPr>
              <a:pPr algn="l"/>
              <a:t>‹#›</a:t>
            </a:fld>
            <a:endParaRPr lang="en-US" sz="679" i="1" dirty="0">
              <a:solidFill>
                <a:schemeClr val="accent1"/>
              </a:solidFill>
              <a:latin typeface="Meta Offc" panose="020B0504030101020102" pitchFamily="34" charset="0"/>
              <a:cs typeface="Meta Offc" panose="020B0504030101020102" pitchFamily="34" charset="0"/>
            </a:endParaRPr>
          </a:p>
        </p:txBody>
      </p:sp>
    </p:spTree>
    <p:extLst>
      <p:ext uri="{BB962C8B-B14F-4D97-AF65-F5344CB8AC3E}">
        <p14:creationId xmlns:p14="http://schemas.microsoft.com/office/powerpoint/2010/main" val="82920873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d Page Basic">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8CEE874-EF34-934C-8E87-B3878E7EA44A}"/>
              </a:ext>
            </a:extLst>
          </p:cNvPr>
          <p:cNvSpPr/>
          <p:nvPr userDrawn="1"/>
        </p:nvSpPr>
        <p:spPr>
          <a:xfrm>
            <a:off x="4375615" y="620053"/>
            <a:ext cx="4768385" cy="3266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2" dirty="0"/>
          </a:p>
        </p:txBody>
      </p:sp>
      <p:sp>
        <p:nvSpPr>
          <p:cNvPr id="2" name="Title 1">
            <a:extLst>
              <a:ext uri="{FF2B5EF4-FFF2-40B4-BE49-F238E27FC236}">
                <a16:creationId xmlns:a16="http://schemas.microsoft.com/office/drawing/2014/main" id="{BE837697-CAD2-574D-BDAD-A329FDD19A51}"/>
              </a:ext>
            </a:extLst>
          </p:cNvPr>
          <p:cNvSpPr>
            <a:spLocks noGrp="1"/>
          </p:cNvSpPr>
          <p:nvPr>
            <p:ph type="ctrTitle"/>
          </p:nvPr>
        </p:nvSpPr>
        <p:spPr>
          <a:xfrm>
            <a:off x="4738255" y="829179"/>
            <a:ext cx="3998335" cy="477837"/>
          </a:xfrm>
          <a:prstGeom prst="rect">
            <a:avLst/>
          </a:prstGeom>
        </p:spPr>
        <p:txBody>
          <a:bodyPr lIns="0" anchor="b" anchorCtr="0"/>
          <a:lstStyle>
            <a:lvl1pPr algn="l">
              <a:defRPr sz="1632" b="1">
                <a:solidFill>
                  <a:schemeClr val="accent1"/>
                </a:solidFill>
                <a:latin typeface="Meta Offc" panose="020B0504030101020102" pitchFamily="34" charset="0"/>
              </a:defRPr>
            </a:lvl1pPr>
          </a:lstStyle>
          <a:p>
            <a:r>
              <a:rPr lang="en-GB" dirty="0"/>
              <a:t>Click to edit Master title style</a:t>
            </a:r>
            <a:endParaRPr lang="en-US" dirty="0"/>
          </a:p>
        </p:txBody>
      </p:sp>
      <p:sp>
        <p:nvSpPr>
          <p:cNvPr id="4" name="Date Placeholder 3">
            <a:extLst>
              <a:ext uri="{FF2B5EF4-FFF2-40B4-BE49-F238E27FC236}">
                <a16:creationId xmlns:a16="http://schemas.microsoft.com/office/drawing/2014/main" id="{E4085977-ED8A-3A41-BA09-AC526B9A5165}"/>
              </a:ext>
            </a:extLst>
          </p:cNvPr>
          <p:cNvSpPr>
            <a:spLocks noGrp="1"/>
          </p:cNvSpPr>
          <p:nvPr>
            <p:ph type="dt" sz="half" idx="10"/>
          </p:nvPr>
        </p:nvSpPr>
        <p:spPr>
          <a:xfrm>
            <a:off x="628652" y="6356351"/>
            <a:ext cx="2057400" cy="365125"/>
          </a:xfrm>
          <a:prstGeom prst="rect">
            <a:avLst/>
          </a:prstGeom>
        </p:spPr>
        <p:txBody>
          <a:bodyPr/>
          <a:lstStyle>
            <a:lvl1pPr>
              <a:defRPr>
                <a:latin typeface="Meta Offc" panose="020B0504030101020102" pitchFamily="34" charset="0"/>
                <a:cs typeface="Meta Offc" panose="020B0504030101020102" pitchFamily="34" charset="0"/>
              </a:defRPr>
            </a:lvl1pPr>
          </a:lstStyle>
          <a:p>
            <a:endParaRPr lang="en-US" dirty="0"/>
          </a:p>
        </p:txBody>
      </p:sp>
      <p:sp>
        <p:nvSpPr>
          <p:cNvPr id="7" name="Rectangle 6">
            <a:extLst>
              <a:ext uri="{FF2B5EF4-FFF2-40B4-BE49-F238E27FC236}">
                <a16:creationId xmlns:a16="http://schemas.microsoft.com/office/drawing/2014/main" id="{E4999CE8-5470-0448-BFB0-25D3AC98C6A9}"/>
              </a:ext>
            </a:extLst>
          </p:cNvPr>
          <p:cNvSpPr/>
          <p:nvPr userDrawn="1"/>
        </p:nvSpPr>
        <p:spPr>
          <a:xfrm>
            <a:off x="0" y="1"/>
            <a:ext cx="4572000" cy="6858000"/>
          </a:xfrm>
          <a:prstGeom prst="rect">
            <a:avLst/>
          </a:prstGeom>
          <a:solidFill>
            <a:schemeClr val="accent1"/>
          </a:solidFill>
          <a:ln>
            <a:solidFill>
              <a:srgbClr val="00305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32" dirty="0"/>
          </a:p>
        </p:txBody>
      </p:sp>
      <p:sp>
        <p:nvSpPr>
          <p:cNvPr id="3" name="TextBox 2"/>
          <p:cNvSpPr txBox="1"/>
          <p:nvPr userDrawn="1"/>
        </p:nvSpPr>
        <p:spPr>
          <a:xfrm>
            <a:off x="415637" y="6304407"/>
            <a:ext cx="916465" cy="231923"/>
          </a:xfrm>
          <a:prstGeom prst="rect">
            <a:avLst/>
          </a:prstGeom>
          <a:noFill/>
        </p:spPr>
        <p:txBody>
          <a:bodyPr wrap="square" lIns="0" rtlCol="0">
            <a:spAutoFit/>
          </a:bodyPr>
          <a:lstStyle/>
          <a:p>
            <a:pPr algn="l"/>
            <a:r>
              <a:rPr lang="en-US" sz="907" dirty="0">
                <a:solidFill>
                  <a:schemeClr val="bg1"/>
                </a:solidFill>
                <a:latin typeface="+mj-lt"/>
              </a:rPr>
              <a:t>Page </a:t>
            </a:r>
            <a:fld id="{0B4E8B84-5DBC-4CE1-B567-35F513EDC341}" type="slidenum">
              <a:rPr lang="en-US" sz="907" smtClean="0">
                <a:solidFill>
                  <a:schemeClr val="bg1"/>
                </a:solidFill>
                <a:latin typeface="+mj-lt"/>
              </a:rPr>
              <a:pPr algn="l"/>
              <a:t>‹#›</a:t>
            </a:fld>
            <a:endParaRPr lang="en-US" sz="907" dirty="0">
              <a:solidFill>
                <a:schemeClr val="bg1"/>
              </a:solidFill>
              <a:latin typeface="+mj-lt"/>
            </a:endParaRPr>
          </a:p>
        </p:txBody>
      </p:sp>
    </p:spTree>
    <p:extLst>
      <p:ext uri="{BB962C8B-B14F-4D97-AF65-F5344CB8AC3E}">
        <p14:creationId xmlns:p14="http://schemas.microsoft.com/office/powerpoint/2010/main" val="10337130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Divided Page Basic Reversed with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4999CE8-5470-0448-BFB0-25D3AC98C6A9}"/>
              </a:ext>
            </a:extLst>
          </p:cNvPr>
          <p:cNvSpPr/>
          <p:nvPr userDrawn="1"/>
        </p:nvSpPr>
        <p:spPr>
          <a:xfrm>
            <a:off x="4572000" y="9214"/>
            <a:ext cx="4572000" cy="6858000"/>
          </a:xfrm>
          <a:prstGeom prst="rect">
            <a:avLst/>
          </a:prstGeom>
          <a:solidFill>
            <a:schemeClr val="accent1"/>
          </a:solidFill>
          <a:ln>
            <a:solidFill>
              <a:srgbClr val="00305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32" dirty="0"/>
          </a:p>
        </p:txBody>
      </p:sp>
      <p:sp>
        <p:nvSpPr>
          <p:cNvPr id="18" name="Rectangle 17">
            <a:extLst>
              <a:ext uri="{FF2B5EF4-FFF2-40B4-BE49-F238E27FC236}">
                <a16:creationId xmlns:a16="http://schemas.microsoft.com/office/drawing/2014/main" id="{08CEE874-EF34-934C-8E87-B3878E7EA44A}"/>
              </a:ext>
            </a:extLst>
          </p:cNvPr>
          <p:cNvSpPr/>
          <p:nvPr userDrawn="1"/>
        </p:nvSpPr>
        <p:spPr>
          <a:xfrm>
            <a:off x="4375615" y="620053"/>
            <a:ext cx="4768385" cy="3266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2" dirty="0"/>
          </a:p>
        </p:txBody>
      </p:sp>
      <p:sp>
        <p:nvSpPr>
          <p:cNvPr id="2" name="Title 1">
            <a:extLst>
              <a:ext uri="{FF2B5EF4-FFF2-40B4-BE49-F238E27FC236}">
                <a16:creationId xmlns:a16="http://schemas.microsoft.com/office/drawing/2014/main" id="{BE837697-CAD2-574D-BDAD-A329FDD19A51}"/>
              </a:ext>
            </a:extLst>
          </p:cNvPr>
          <p:cNvSpPr>
            <a:spLocks noGrp="1"/>
          </p:cNvSpPr>
          <p:nvPr>
            <p:ph type="ctrTitle"/>
          </p:nvPr>
        </p:nvSpPr>
        <p:spPr>
          <a:xfrm>
            <a:off x="382444" y="331672"/>
            <a:ext cx="3993171" cy="477837"/>
          </a:xfrm>
          <a:prstGeom prst="rect">
            <a:avLst/>
          </a:prstGeom>
        </p:spPr>
        <p:txBody>
          <a:bodyPr lIns="0" anchor="b" anchorCtr="0"/>
          <a:lstStyle>
            <a:lvl1pPr algn="l">
              <a:defRPr sz="1632" b="1">
                <a:solidFill>
                  <a:schemeClr val="accent1"/>
                </a:solidFill>
                <a:latin typeface="Meta Offc" panose="020B0504030101020102" pitchFamily="34" charset="0"/>
              </a:defRPr>
            </a:lvl1pPr>
          </a:lstStyle>
          <a:p>
            <a:r>
              <a:rPr lang="en-GB" dirty="0"/>
              <a:t>Click to edit Master title style</a:t>
            </a:r>
            <a:endParaRPr lang="en-US" dirty="0"/>
          </a:p>
        </p:txBody>
      </p:sp>
      <p:sp>
        <p:nvSpPr>
          <p:cNvPr id="3" name="TextBox 2"/>
          <p:cNvSpPr txBox="1"/>
          <p:nvPr userDrawn="1"/>
        </p:nvSpPr>
        <p:spPr>
          <a:xfrm>
            <a:off x="415637" y="6304407"/>
            <a:ext cx="916465" cy="231923"/>
          </a:xfrm>
          <a:prstGeom prst="rect">
            <a:avLst/>
          </a:prstGeom>
          <a:noFill/>
        </p:spPr>
        <p:txBody>
          <a:bodyPr wrap="square" lIns="0" rtlCol="0">
            <a:spAutoFit/>
          </a:bodyPr>
          <a:lstStyle/>
          <a:p>
            <a:pPr algn="l"/>
            <a:r>
              <a:rPr lang="en-US" sz="907" dirty="0">
                <a:solidFill>
                  <a:schemeClr val="accent1"/>
                </a:solidFill>
                <a:latin typeface="+mj-lt"/>
              </a:rPr>
              <a:t>Page </a:t>
            </a:r>
            <a:fld id="{0B4E8B84-5DBC-4CE1-B567-35F513EDC341}" type="slidenum">
              <a:rPr lang="en-US" sz="907" smtClean="0">
                <a:solidFill>
                  <a:schemeClr val="accent1"/>
                </a:solidFill>
                <a:latin typeface="+mj-lt"/>
              </a:rPr>
              <a:pPr algn="l"/>
              <a:t>‹#›</a:t>
            </a:fld>
            <a:endParaRPr lang="en-US" sz="907" dirty="0">
              <a:solidFill>
                <a:schemeClr val="accent1"/>
              </a:solidFill>
              <a:latin typeface="+mj-lt"/>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68073" y="6198990"/>
            <a:ext cx="1828800" cy="327649"/>
          </a:xfrm>
          <a:prstGeom prst="rect">
            <a:avLst/>
          </a:prstGeom>
        </p:spPr>
      </p:pic>
    </p:spTree>
    <p:extLst>
      <p:ext uri="{BB962C8B-B14F-4D97-AF65-F5344CB8AC3E}">
        <p14:creationId xmlns:p14="http://schemas.microsoft.com/office/powerpoint/2010/main" val="13100901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Divided Page Basic Reversed 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D8FE927-86BB-FF44-8F21-5049863DA6B1}"/>
              </a:ext>
            </a:extLst>
          </p:cNvPr>
          <p:cNvSpPr/>
          <p:nvPr userDrawn="1"/>
        </p:nvSpPr>
        <p:spPr>
          <a:xfrm>
            <a:off x="310176" y="620052"/>
            <a:ext cx="4764309" cy="5185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2" dirty="0"/>
          </a:p>
        </p:txBody>
      </p:sp>
      <p:sp>
        <p:nvSpPr>
          <p:cNvPr id="18" name="Rectangle 17">
            <a:extLst>
              <a:ext uri="{FF2B5EF4-FFF2-40B4-BE49-F238E27FC236}">
                <a16:creationId xmlns:a16="http://schemas.microsoft.com/office/drawing/2014/main" id="{08CEE874-EF34-934C-8E87-B3878E7EA44A}"/>
              </a:ext>
            </a:extLst>
          </p:cNvPr>
          <p:cNvSpPr/>
          <p:nvPr userDrawn="1"/>
        </p:nvSpPr>
        <p:spPr>
          <a:xfrm>
            <a:off x="4375615" y="620053"/>
            <a:ext cx="4768385" cy="3266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2" dirty="0"/>
          </a:p>
        </p:txBody>
      </p:sp>
      <p:sp>
        <p:nvSpPr>
          <p:cNvPr id="7" name="Rectangle 6">
            <a:extLst>
              <a:ext uri="{FF2B5EF4-FFF2-40B4-BE49-F238E27FC236}">
                <a16:creationId xmlns:a16="http://schemas.microsoft.com/office/drawing/2014/main" id="{E4999CE8-5470-0448-BFB0-25D3AC98C6A9}"/>
              </a:ext>
            </a:extLst>
          </p:cNvPr>
          <p:cNvSpPr/>
          <p:nvPr userDrawn="1"/>
        </p:nvSpPr>
        <p:spPr>
          <a:xfrm>
            <a:off x="4572000" y="1"/>
            <a:ext cx="4572000" cy="6858000"/>
          </a:xfrm>
          <a:prstGeom prst="rect">
            <a:avLst/>
          </a:prstGeom>
          <a:solidFill>
            <a:schemeClr val="accent1"/>
          </a:solidFill>
          <a:ln>
            <a:solidFill>
              <a:srgbClr val="00305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32" dirty="0"/>
          </a:p>
        </p:txBody>
      </p:sp>
      <p:sp>
        <p:nvSpPr>
          <p:cNvPr id="3" name="TextBox 2"/>
          <p:cNvSpPr txBox="1"/>
          <p:nvPr userDrawn="1"/>
        </p:nvSpPr>
        <p:spPr>
          <a:xfrm>
            <a:off x="415637" y="6304407"/>
            <a:ext cx="916465" cy="231923"/>
          </a:xfrm>
          <a:prstGeom prst="rect">
            <a:avLst/>
          </a:prstGeom>
          <a:noFill/>
        </p:spPr>
        <p:txBody>
          <a:bodyPr wrap="square" lIns="0" rtlCol="0">
            <a:spAutoFit/>
          </a:bodyPr>
          <a:lstStyle/>
          <a:p>
            <a:pPr algn="l"/>
            <a:r>
              <a:rPr lang="en-US" sz="907" dirty="0">
                <a:solidFill>
                  <a:schemeClr val="accent1"/>
                </a:solidFill>
                <a:latin typeface="+mj-lt"/>
              </a:rPr>
              <a:t>Page </a:t>
            </a:r>
            <a:fld id="{0B4E8B84-5DBC-4CE1-B567-35F513EDC341}" type="slidenum">
              <a:rPr lang="en-US" sz="907" smtClean="0">
                <a:solidFill>
                  <a:schemeClr val="accent1"/>
                </a:solidFill>
                <a:latin typeface="+mj-lt"/>
              </a:rPr>
              <a:pPr algn="l"/>
              <a:t>‹#›</a:t>
            </a:fld>
            <a:endParaRPr lang="en-US" sz="907" dirty="0">
              <a:solidFill>
                <a:schemeClr val="accent1"/>
              </a:solidFill>
              <a:latin typeface="+mj-lt"/>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68073" y="6198990"/>
            <a:ext cx="1828800" cy="327649"/>
          </a:xfrm>
          <a:prstGeom prst="rect">
            <a:avLst/>
          </a:prstGeom>
        </p:spPr>
      </p:pic>
    </p:spTree>
    <p:extLst>
      <p:ext uri="{BB962C8B-B14F-4D97-AF65-F5344CB8AC3E}">
        <p14:creationId xmlns:p14="http://schemas.microsoft.com/office/powerpoint/2010/main" val="41849827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d page with bullet copy 9p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4999CE8-5470-0448-BFB0-25D3AC98C6A9}"/>
              </a:ext>
            </a:extLst>
          </p:cNvPr>
          <p:cNvSpPr/>
          <p:nvPr userDrawn="1"/>
        </p:nvSpPr>
        <p:spPr>
          <a:xfrm>
            <a:off x="0" y="0"/>
            <a:ext cx="4572000" cy="6858000"/>
          </a:xfrm>
          <a:prstGeom prst="rect">
            <a:avLst/>
          </a:prstGeom>
          <a:solidFill>
            <a:schemeClr val="accent1"/>
          </a:solidFill>
          <a:ln>
            <a:solidFill>
              <a:srgbClr val="00305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32" dirty="0"/>
          </a:p>
        </p:txBody>
      </p:sp>
      <p:sp>
        <p:nvSpPr>
          <p:cNvPr id="3" name="TextBox 2"/>
          <p:cNvSpPr txBox="1"/>
          <p:nvPr userDrawn="1"/>
        </p:nvSpPr>
        <p:spPr>
          <a:xfrm>
            <a:off x="415637" y="6304407"/>
            <a:ext cx="916465" cy="231923"/>
          </a:xfrm>
          <a:prstGeom prst="rect">
            <a:avLst/>
          </a:prstGeom>
          <a:noFill/>
        </p:spPr>
        <p:txBody>
          <a:bodyPr wrap="square" lIns="0" rtlCol="0">
            <a:spAutoFit/>
          </a:bodyPr>
          <a:lstStyle/>
          <a:p>
            <a:pPr algn="l"/>
            <a:r>
              <a:rPr lang="en-US" sz="907" dirty="0">
                <a:solidFill>
                  <a:schemeClr val="bg1"/>
                </a:solidFill>
                <a:latin typeface="+mj-lt"/>
              </a:rPr>
              <a:t>Page </a:t>
            </a:r>
            <a:fld id="{0B4E8B84-5DBC-4CE1-B567-35F513EDC341}" type="slidenum">
              <a:rPr lang="en-US" sz="907" smtClean="0">
                <a:solidFill>
                  <a:schemeClr val="bg1"/>
                </a:solidFill>
                <a:latin typeface="+mj-lt"/>
              </a:rPr>
              <a:pPr algn="l"/>
              <a:t>‹#›</a:t>
            </a:fld>
            <a:endParaRPr lang="en-US" sz="907" dirty="0">
              <a:solidFill>
                <a:schemeClr val="bg1"/>
              </a:solidFill>
              <a:latin typeface="+mj-lt"/>
            </a:endParaRPr>
          </a:p>
        </p:txBody>
      </p:sp>
      <p:sp>
        <p:nvSpPr>
          <p:cNvPr id="2" name="Title 1">
            <a:extLst>
              <a:ext uri="{FF2B5EF4-FFF2-40B4-BE49-F238E27FC236}">
                <a16:creationId xmlns:a16="http://schemas.microsoft.com/office/drawing/2014/main" id="{BE837697-CAD2-574D-BDAD-A329FDD19A51}"/>
              </a:ext>
            </a:extLst>
          </p:cNvPr>
          <p:cNvSpPr>
            <a:spLocks noGrp="1"/>
          </p:cNvSpPr>
          <p:nvPr>
            <p:ph type="ctrTitle"/>
          </p:nvPr>
        </p:nvSpPr>
        <p:spPr>
          <a:xfrm>
            <a:off x="415636" y="348255"/>
            <a:ext cx="3859480" cy="514091"/>
          </a:xfrm>
          <a:prstGeom prst="rect">
            <a:avLst/>
          </a:prstGeom>
        </p:spPr>
        <p:txBody>
          <a:bodyPr lIns="0" anchor="b" anchorCtr="0"/>
          <a:lstStyle>
            <a:lvl1pPr algn="l">
              <a:defRPr sz="1632" b="1">
                <a:solidFill>
                  <a:schemeClr val="bg1"/>
                </a:solidFill>
                <a:latin typeface="Meta Offc" panose="020B0504030101020102" pitchFamily="34" charset="0"/>
              </a:defRPr>
            </a:lvl1pPr>
          </a:lstStyle>
          <a:p>
            <a:r>
              <a:rPr lang="en-GB" dirty="0"/>
              <a:t>Click to edit Master title style</a:t>
            </a:r>
            <a:endParaRPr lang="en-US" dirty="0"/>
          </a:p>
        </p:txBody>
      </p:sp>
      <p:cxnSp>
        <p:nvCxnSpPr>
          <p:cNvPr id="9" name="Straight Connector 8">
            <a:extLst>
              <a:ext uri="{FF2B5EF4-FFF2-40B4-BE49-F238E27FC236}">
                <a16:creationId xmlns:a16="http://schemas.microsoft.com/office/drawing/2014/main" id="{2E01D8E9-4A61-4741-9FA9-0692A438F10A}"/>
              </a:ext>
            </a:extLst>
          </p:cNvPr>
          <p:cNvCxnSpPr>
            <a:cxnSpLocks/>
          </p:cNvCxnSpPr>
          <p:nvPr userDrawn="1"/>
        </p:nvCxnSpPr>
        <p:spPr>
          <a:xfrm>
            <a:off x="415637" y="829527"/>
            <a:ext cx="3859480" cy="0"/>
          </a:xfrm>
          <a:prstGeom prst="line">
            <a:avLst/>
          </a:prstGeom>
          <a:ln w="28575">
            <a:solidFill>
              <a:schemeClr val="bg1"/>
            </a:solidFill>
          </a:ln>
        </p:spPr>
        <p:style>
          <a:lnRef idx="1">
            <a:schemeClr val="accent3"/>
          </a:lnRef>
          <a:fillRef idx="0">
            <a:schemeClr val="accent3"/>
          </a:fillRef>
          <a:effectRef idx="0">
            <a:schemeClr val="accent3"/>
          </a:effectRef>
          <a:fontRef idx="minor">
            <a:schemeClr val="tx1"/>
          </a:fontRef>
        </p:style>
      </p:cxnSp>
      <p:sp>
        <p:nvSpPr>
          <p:cNvPr id="14" name="Text Placeholder 13">
            <a:extLst>
              <a:ext uri="{FF2B5EF4-FFF2-40B4-BE49-F238E27FC236}">
                <a16:creationId xmlns:a16="http://schemas.microsoft.com/office/drawing/2014/main" id="{D8F7DA4B-F13A-9545-AE5A-A29599DCED68}"/>
              </a:ext>
            </a:extLst>
          </p:cNvPr>
          <p:cNvSpPr>
            <a:spLocks noGrp="1"/>
          </p:cNvSpPr>
          <p:nvPr>
            <p:ph type="body" sz="quarter" idx="11"/>
          </p:nvPr>
        </p:nvSpPr>
        <p:spPr>
          <a:xfrm>
            <a:off x="415636" y="1532936"/>
            <a:ext cx="3859480" cy="4154381"/>
          </a:xfrm>
          <a:prstGeom prst="rect">
            <a:avLst/>
          </a:prstGeom>
        </p:spPr>
        <p:txBody>
          <a:bodyPr lIns="0"/>
          <a:lstStyle>
            <a:lvl1pPr marL="105087" indent="-105087">
              <a:buFont typeface="Wingdings" pitchFamily="2" charset="2"/>
              <a:buChar char="§"/>
              <a:tabLst/>
              <a:defRPr sz="816">
                <a:solidFill>
                  <a:schemeClr val="bg1"/>
                </a:solidFill>
              </a:defRPr>
            </a:lvl1pPr>
            <a:lvl2pPr marL="210174" indent="-105087">
              <a:spcAft>
                <a:spcPts val="544"/>
              </a:spcAft>
              <a:buFont typeface="System Font Regular"/>
              <a:buChar char="–"/>
              <a:tabLst/>
              <a:defRPr sz="816">
                <a:solidFill>
                  <a:schemeClr val="bg1"/>
                </a:solidFill>
              </a:defRPr>
            </a:lvl2pPr>
          </a:lstStyle>
          <a:p>
            <a:pPr lvl="0"/>
            <a:r>
              <a:rPr lang="en-US" dirty="0"/>
              <a:t>Click to edit Master text styles</a:t>
            </a:r>
          </a:p>
          <a:p>
            <a:pPr lvl="1"/>
            <a:r>
              <a:rPr lang="en-US" dirty="0"/>
              <a:t>Second level</a:t>
            </a:r>
          </a:p>
        </p:txBody>
      </p:sp>
      <p:cxnSp>
        <p:nvCxnSpPr>
          <p:cNvPr id="17" name="Straight Connector 16">
            <a:extLst>
              <a:ext uri="{FF2B5EF4-FFF2-40B4-BE49-F238E27FC236}">
                <a16:creationId xmlns:a16="http://schemas.microsoft.com/office/drawing/2014/main" id="{7E0A58AE-0172-2B48-846F-C8C8DD051F20}"/>
              </a:ext>
            </a:extLst>
          </p:cNvPr>
          <p:cNvCxnSpPr>
            <a:cxnSpLocks/>
          </p:cNvCxnSpPr>
          <p:nvPr userDrawn="1"/>
        </p:nvCxnSpPr>
        <p:spPr>
          <a:xfrm>
            <a:off x="4868884" y="829527"/>
            <a:ext cx="3859480" cy="0"/>
          </a:xfrm>
          <a:prstGeom prst="line">
            <a:avLst/>
          </a:prstGeom>
          <a:ln w="28575">
            <a:solidFill>
              <a:schemeClr val="accent1"/>
            </a:solidFill>
          </a:ln>
        </p:spPr>
        <p:style>
          <a:lnRef idx="1">
            <a:schemeClr val="accent3"/>
          </a:lnRef>
          <a:fillRef idx="0">
            <a:schemeClr val="accent3"/>
          </a:fillRef>
          <a:effectRef idx="0">
            <a:schemeClr val="accent3"/>
          </a:effectRef>
          <a:fontRef idx="minor">
            <a:schemeClr val="tx1"/>
          </a:fontRef>
        </p:style>
      </p:cxnSp>
      <p:sp>
        <p:nvSpPr>
          <p:cNvPr id="20" name="Rectangle 19">
            <a:extLst>
              <a:ext uri="{FF2B5EF4-FFF2-40B4-BE49-F238E27FC236}">
                <a16:creationId xmlns:a16="http://schemas.microsoft.com/office/drawing/2014/main" id="{08CEE874-EF34-934C-8E87-B3878E7EA44A}"/>
              </a:ext>
            </a:extLst>
          </p:cNvPr>
          <p:cNvSpPr/>
          <p:nvPr userDrawn="1"/>
        </p:nvSpPr>
        <p:spPr>
          <a:xfrm>
            <a:off x="4584798" y="620053"/>
            <a:ext cx="284082" cy="3266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2" dirty="0"/>
          </a:p>
        </p:txBody>
      </p:sp>
      <p:sp>
        <p:nvSpPr>
          <p:cNvPr id="19" name="Text Placeholder 13">
            <a:extLst>
              <a:ext uri="{FF2B5EF4-FFF2-40B4-BE49-F238E27FC236}">
                <a16:creationId xmlns:a16="http://schemas.microsoft.com/office/drawing/2014/main" id="{65B5B068-2177-524D-9BE4-8D497CCBB9D1}"/>
              </a:ext>
            </a:extLst>
          </p:cNvPr>
          <p:cNvSpPr>
            <a:spLocks noGrp="1"/>
          </p:cNvSpPr>
          <p:nvPr>
            <p:ph type="body" sz="quarter" idx="12"/>
          </p:nvPr>
        </p:nvSpPr>
        <p:spPr>
          <a:xfrm>
            <a:off x="4868883" y="1532936"/>
            <a:ext cx="3859480" cy="4154381"/>
          </a:xfrm>
          <a:prstGeom prst="rect">
            <a:avLst/>
          </a:prstGeom>
        </p:spPr>
        <p:txBody>
          <a:bodyPr lIns="0"/>
          <a:lstStyle>
            <a:lvl1pPr marL="105087" indent="-105087">
              <a:buFont typeface="Wingdings" pitchFamily="2" charset="2"/>
              <a:buChar char="§"/>
              <a:tabLst/>
              <a:defRPr sz="816">
                <a:solidFill>
                  <a:schemeClr val="accent1"/>
                </a:solidFill>
              </a:defRPr>
            </a:lvl1pPr>
            <a:lvl2pPr marL="210174" indent="-105087">
              <a:buFont typeface="System Font Regular"/>
              <a:buChar char="–"/>
              <a:tabLst/>
              <a:defRPr sz="816">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Click to edit Master text styles</a:t>
            </a:r>
          </a:p>
          <a:p>
            <a:pPr lvl="1"/>
            <a:r>
              <a:rPr lang="en-US" dirty="0"/>
              <a:t>Second level</a:t>
            </a:r>
          </a:p>
        </p:txBody>
      </p:sp>
      <p:sp>
        <p:nvSpPr>
          <p:cNvPr id="13" name="Text Placeholder 3">
            <a:extLst>
              <a:ext uri="{FF2B5EF4-FFF2-40B4-BE49-F238E27FC236}">
                <a16:creationId xmlns:a16="http://schemas.microsoft.com/office/drawing/2014/main" id="{8F5E908B-EF83-D141-837D-75D0DCB842AD}"/>
              </a:ext>
            </a:extLst>
          </p:cNvPr>
          <p:cNvSpPr>
            <a:spLocks noGrp="1"/>
          </p:cNvSpPr>
          <p:nvPr>
            <p:ph type="body" sz="quarter" idx="13"/>
          </p:nvPr>
        </p:nvSpPr>
        <p:spPr>
          <a:xfrm>
            <a:off x="415638" y="829179"/>
            <a:ext cx="3859480" cy="303695"/>
          </a:xfrm>
          <a:prstGeom prst="rect">
            <a:avLst/>
          </a:prstGeom>
        </p:spPr>
        <p:txBody>
          <a:bodyPr lIns="0"/>
          <a:lstStyle>
            <a:lvl1pPr marL="0" indent="0">
              <a:buNone/>
              <a:defRPr sz="1088" b="1" i="1">
                <a:solidFill>
                  <a:schemeClr val="bg1"/>
                </a:solidFill>
                <a:latin typeface="Meta Offc" panose="020B0504030101020102" pitchFamily="34" charset="0"/>
                <a:cs typeface="Meta Offc" panose="020B0504030101020102" pitchFamily="34" charset="0"/>
              </a:defRPr>
            </a:lvl1pPr>
          </a:lstStyle>
          <a:p>
            <a:pPr lvl="0"/>
            <a:r>
              <a:rPr lang="en-US" dirty="0"/>
              <a:t>Click to edit Master text styles</a:t>
            </a:r>
          </a:p>
        </p:txBody>
      </p:sp>
      <p:sp>
        <p:nvSpPr>
          <p:cNvPr id="15" name="Text Placeholder 3">
            <a:extLst>
              <a:ext uri="{FF2B5EF4-FFF2-40B4-BE49-F238E27FC236}">
                <a16:creationId xmlns:a16="http://schemas.microsoft.com/office/drawing/2014/main" id="{8F5E908B-EF83-D141-837D-75D0DCB842AD}"/>
              </a:ext>
            </a:extLst>
          </p:cNvPr>
          <p:cNvSpPr>
            <a:spLocks noGrp="1"/>
          </p:cNvSpPr>
          <p:nvPr>
            <p:ph type="body" sz="quarter" idx="14"/>
          </p:nvPr>
        </p:nvSpPr>
        <p:spPr>
          <a:xfrm>
            <a:off x="4868882" y="829179"/>
            <a:ext cx="3859480" cy="303695"/>
          </a:xfrm>
          <a:prstGeom prst="rect">
            <a:avLst/>
          </a:prstGeom>
        </p:spPr>
        <p:txBody>
          <a:bodyPr lIns="0"/>
          <a:lstStyle>
            <a:lvl1pPr marL="0" indent="0">
              <a:buNone/>
              <a:defRPr sz="1088" b="1" i="1">
                <a:solidFill>
                  <a:schemeClr val="accent1"/>
                </a:solidFill>
                <a:latin typeface="Meta Offc" panose="020B0504030101020102" pitchFamily="34" charset="0"/>
                <a:cs typeface="Meta Offc" panose="020B0504030101020102" pitchFamily="34" charset="0"/>
              </a:defRPr>
            </a:lvl1pPr>
          </a:lstStyle>
          <a:p>
            <a:pPr lvl="0"/>
            <a:r>
              <a:rPr lang="en-US" dirty="0"/>
              <a:t>Click to edit Master text styles</a:t>
            </a:r>
          </a:p>
        </p:txBody>
      </p:sp>
      <p:sp>
        <p:nvSpPr>
          <p:cNvPr id="6" name="Text Placeholder 5"/>
          <p:cNvSpPr>
            <a:spLocks noGrp="1"/>
          </p:cNvSpPr>
          <p:nvPr>
            <p:ph type="body" sz="quarter" idx="15"/>
          </p:nvPr>
        </p:nvSpPr>
        <p:spPr>
          <a:xfrm>
            <a:off x="4881678" y="348255"/>
            <a:ext cx="3846685" cy="514091"/>
          </a:xfrm>
          <a:prstGeom prst="rect">
            <a:avLst/>
          </a:prstGeom>
        </p:spPr>
        <p:txBody>
          <a:bodyPr lIns="0" rIns="0" anchor="b" anchorCtr="0"/>
          <a:lstStyle>
            <a:lvl1pPr marL="0" indent="0">
              <a:buNone/>
              <a:defRPr sz="1632" b="1"/>
            </a:lvl1pPr>
            <a:lvl2pPr marL="420962" indent="0">
              <a:buNone/>
              <a:defRPr/>
            </a:lvl2pPr>
            <a:lvl3pPr marL="841925" indent="0">
              <a:buNone/>
              <a:defRPr/>
            </a:lvl3pPr>
            <a:lvl4pPr marL="1262886" indent="0">
              <a:buNone/>
              <a:defRPr/>
            </a:lvl4pPr>
            <a:lvl5pPr marL="1683849" indent="0">
              <a:buNone/>
              <a:defRPr/>
            </a:lvl5pPr>
          </a:lstStyle>
          <a:p>
            <a:pPr lvl="0"/>
            <a:r>
              <a:rPr lang="en-US" dirty="0" smtClean="0"/>
              <a:t>Edit Master text styles</a:t>
            </a:r>
          </a:p>
        </p:txBody>
      </p:sp>
    </p:spTree>
    <p:extLst>
      <p:ext uri="{BB962C8B-B14F-4D97-AF65-F5344CB8AC3E}">
        <p14:creationId xmlns:p14="http://schemas.microsoft.com/office/powerpoint/2010/main" val="3161238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vided Page Basic Reversed with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4999CE8-5470-0448-BFB0-25D3AC98C6A9}"/>
              </a:ext>
            </a:extLst>
          </p:cNvPr>
          <p:cNvSpPr/>
          <p:nvPr userDrawn="1"/>
        </p:nvSpPr>
        <p:spPr>
          <a:xfrm>
            <a:off x="4572000" y="9214"/>
            <a:ext cx="4572000" cy="6858000"/>
          </a:xfrm>
          <a:prstGeom prst="rect">
            <a:avLst/>
          </a:prstGeom>
          <a:solidFill>
            <a:schemeClr val="accent1"/>
          </a:solidFill>
          <a:ln>
            <a:solidFill>
              <a:srgbClr val="00305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32" dirty="0"/>
          </a:p>
        </p:txBody>
      </p:sp>
      <p:sp>
        <p:nvSpPr>
          <p:cNvPr id="18" name="Rectangle 17">
            <a:extLst>
              <a:ext uri="{FF2B5EF4-FFF2-40B4-BE49-F238E27FC236}">
                <a16:creationId xmlns:a16="http://schemas.microsoft.com/office/drawing/2014/main" id="{08CEE874-EF34-934C-8E87-B3878E7EA44A}"/>
              </a:ext>
            </a:extLst>
          </p:cNvPr>
          <p:cNvSpPr/>
          <p:nvPr userDrawn="1"/>
        </p:nvSpPr>
        <p:spPr>
          <a:xfrm>
            <a:off x="4375617" y="620053"/>
            <a:ext cx="4768385" cy="3266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2" dirty="0"/>
          </a:p>
        </p:txBody>
      </p:sp>
      <p:sp>
        <p:nvSpPr>
          <p:cNvPr id="2" name="Title 1">
            <a:extLst>
              <a:ext uri="{FF2B5EF4-FFF2-40B4-BE49-F238E27FC236}">
                <a16:creationId xmlns:a16="http://schemas.microsoft.com/office/drawing/2014/main" id="{BE837697-CAD2-574D-BDAD-A329FDD19A51}"/>
              </a:ext>
            </a:extLst>
          </p:cNvPr>
          <p:cNvSpPr>
            <a:spLocks noGrp="1"/>
          </p:cNvSpPr>
          <p:nvPr>
            <p:ph type="ctrTitle"/>
          </p:nvPr>
        </p:nvSpPr>
        <p:spPr>
          <a:xfrm>
            <a:off x="382445" y="331677"/>
            <a:ext cx="3993171" cy="477837"/>
          </a:xfrm>
          <a:prstGeom prst="rect">
            <a:avLst/>
          </a:prstGeom>
        </p:spPr>
        <p:txBody>
          <a:bodyPr lIns="0" anchor="b" anchorCtr="0"/>
          <a:lstStyle>
            <a:lvl1pPr algn="l">
              <a:defRPr sz="1632" b="1">
                <a:solidFill>
                  <a:schemeClr val="accent1"/>
                </a:solidFill>
                <a:latin typeface="Meta Offc" panose="020B0504030101020102" pitchFamily="34" charset="0"/>
              </a:defRPr>
            </a:lvl1pPr>
          </a:lstStyle>
          <a:p>
            <a:r>
              <a:rPr lang="en-GB" dirty="0"/>
              <a:t>Click to edit Master title style</a:t>
            </a:r>
            <a:endParaRPr lang="en-US" dirty="0"/>
          </a:p>
        </p:txBody>
      </p:sp>
      <p:sp>
        <p:nvSpPr>
          <p:cNvPr id="3" name="TextBox 2"/>
          <p:cNvSpPr txBox="1"/>
          <p:nvPr userDrawn="1"/>
        </p:nvSpPr>
        <p:spPr>
          <a:xfrm>
            <a:off x="415636" y="6304412"/>
            <a:ext cx="916466" cy="231923"/>
          </a:xfrm>
          <a:prstGeom prst="rect">
            <a:avLst/>
          </a:prstGeom>
          <a:noFill/>
        </p:spPr>
        <p:txBody>
          <a:bodyPr wrap="square" lIns="0" rtlCol="0">
            <a:spAutoFit/>
          </a:bodyPr>
          <a:lstStyle/>
          <a:p>
            <a:pPr algn="l"/>
            <a:r>
              <a:rPr lang="en-US" sz="907" dirty="0">
                <a:solidFill>
                  <a:schemeClr val="accent1"/>
                </a:solidFill>
                <a:latin typeface="+mj-lt"/>
              </a:rPr>
              <a:t>Page </a:t>
            </a:r>
            <a:fld id="{0B4E8B84-5DBC-4CE1-B567-35F513EDC341}" type="slidenum">
              <a:rPr lang="en-US" sz="907" smtClean="0">
                <a:solidFill>
                  <a:schemeClr val="accent1"/>
                </a:solidFill>
                <a:latin typeface="+mj-lt"/>
              </a:rPr>
              <a:pPr algn="l"/>
              <a:t>‹#›</a:t>
            </a:fld>
            <a:endParaRPr lang="en-US" sz="907" dirty="0">
              <a:solidFill>
                <a:schemeClr val="accent1"/>
              </a:solidFill>
              <a:latin typeface="+mj-lt"/>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68073" y="6198995"/>
            <a:ext cx="1828800" cy="327649"/>
          </a:xfrm>
          <a:prstGeom prst="rect">
            <a:avLst/>
          </a:prstGeom>
        </p:spPr>
      </p:pic>
    </p:spTree>
    <p:extLst>
      <p:ext uri="{BB962C8B-B14F-4D97-AF65-F5344CB8AC3E}">
        <p14:creationId xmlns:p14="http://schemas.microsoft.com/office/powerpoint/2010/main" val="16389350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age Layout With Image 9p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8CEE874-EF34-934C-8E87-B3878E7EA44A}"/>
              </a:ext>
            </a:extLst>
          </p:cNvPr>
          <p:cNvSpPr/>
          <p:nvPr userDrawn="1"/>
        </p:nvSpPr>
        <p:spPr>
          <a:xfrm>
            <a:off x="5488466" y="620053"/>
            <a:ext cx="2109074" cy="3266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2" dirty="0"/>
          </a:p>
        </p:txBody>
      </p:sp>
      <p:sp>
        <p:nvSpPr>
          <p:cNvPr id="2" name="Title 1">
            <a:extLst>
              <a:ext uri="{FF2B5EF4-FFF2-40B4-BE49-F238E27FC236}">
                <a16:creationId xmlns:a16="http://schemas.microsoft.com/office/drawing/2014/main" id="{BE837697-CAD2-574D-BDAD-A329FDD19A51}"/>
              </a:ext>
            </a:extLst>
          </p:cNvPr>
          <p:cNvSpPr>
            <a:spLocks noGrp="1"/>
          </p:cNvSpPr>
          <p:nvPr>
            <p:ph type="ctrTitle"/>
          </p:nvPr>
        </p:nvSpPr>
        <p:spPr>
          <a:xfrm>
            <a:off x="382444" y="331671"/>
            <a:ext cx="5106022" cy="514307"/>
          </a:xfrm>
          <a:prstGeom prst="rect">
            <a:avLst/>
          </a:prstGeom>
        </p:spPr>
        <p:txBody>
          <a:bodyPr lIns="0" anchor="b" anchorCtr="0"/>
          <a:lstStyle>
            <a:lvl1pPr algn="l">
              <a:defRPr sz="1632" b="1">
                <a:solidFill>
                  <a:schemeClr val="accent1"/>
                </a:solidFill>
                <a:latin typeface="Meta Offc" panose="020B0504030101020102" pitchFamily="34" charset="0"/>
              </a:defRPr>
            </a:lvl1pPr>
          </a:lstStyle>
          <a:p>
            <a:r>
              <a:rPr lang="en-GB" dirty="0"/>
              <a:t>Click to edit Master title style</a:t>
            </a:r>
            <a:endParaRPr lang="en-US" dirty="0"/>
          </a:p>
        </p:txBody>
      </p:sp>
      <p:sp>
        <p:nvSpPr>
          <p:cNvPr id="7" name="Rectangle 6">
            <a:extLst>
              <a:ext uri="{FF2B5EF4-FFF2-40B4-BE49-F238E27FC236}">
                <a16:creationId xmlns:a16="http://schemas.microsoft.com/office/drawing/2014/main" id="{E4999CE8-5470-0448-BFB0-25D3AC98C6A9}"/>
              </a:ext>
            </a:extLst>
          </p:cNvPr>
          <p:cNvSpPr/>
          <p:nvPr userDrawn="1"/>
        </p:nvSpPr>
        <p:spPr>
          <a:xfrm>
            <a:off x="5946699" y="1"/>
            <a:ext cx="3170758" cy="6858000"/>
          </a:xfrm>
          <a:prstGeom prst="rect">
            <a:avLst/>
          </a:prstGeom>
          <a:solidFill>
            <a:srgbClr val="003057"/>
          </a:solidFill>
          <a:ln>
            <a:solidFill>
              <a:srgbClr val="00305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32" dirty="0"/>
          </a:p>
        </p:txBody>
      </p:sp>
      <p:pic>
        <p:nvPicPr>
          <p:cNvPr id="8" name="Picture 7" descr="A skyscraper in a city&#10;&#10;Description automatically generated">
            <a:extLst>
              <a:ext uri="{FF2B5EF4-FFF2-40B4-BE49-F238E27FC236}">
                <a16:creationId xmlns:a16="http://schemas.microsoft.com/office/drawing/2014/main" id="{CD91699C-51F0-384F-B437-7DB911D2B2D3}"/>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colorTemperature colorTemp="7200"/>
                    </a14:imgEffect>
                    <a14:imgEffect>
                      <a14:saturation sat="0"/>
                    </a14:imgEffect>
                  </a14:imgLayer>
                </a14:imgProps>
              </a:ext>
              <a:ext uri="{28A0092B-C50C-407E-A947-70E740481C1C}">
                <a14:useLocalDpi xmlns:a14="http://schemas.microsoft.com/office/drawing/2010/main" val="0"/>
              </a:ext>
            </a:extLst>
          </a:blip>
          <a:srcRect l="18978" r="49583" b="293"/>
          <a:stretch/>
        </p:blipFill>
        <p:spPr>
          <a:xfrm>
            <a:off x="6104166" y="1"/>
            <a:ext cx="3039835" cy="6857999"/>
          </a:xfrm>
          <a:prstGeom prst="rect">
            <a:avLst/>
          </a:prstGeom>
        </p:spPr>
      </p:pic>
      <p:sp>
        <p:nvSpPr>
          <p:cNvPr id="5" name="Text Placeholder 4">
            <a:extLst>
              <a:ext uri="{FF2B5EF4-FFF2-40B4-BE49-F238E27FC236}">
                <a16:creationId xmlns:a16="http://schemas.microsoft.com/office/drawing/2014/main" id="{FC2703C3-0522-594A-BC99-B958AA0A2A06}"/>
              </a:ext>
            </a:extLst>
          </p:cNvPr>
          <p:cNvSpPr>
            <a:spLocks noGrp="1"/>
          </p:cNvSpPr>
          <p:nvPr>
            <p:ph type="body" sz="quarter" idx="13"/>
          </p:nvPr>
        </p:nvSpPr>
        <p:spPr>
          <a:xfrm>
            <a:off x="415636" y="2566026"/>
            <a:ext cx="5072829" cy="2547627"/>
          </a:xfrm>
          <a:prstGeom prst="rect">
            <a:avLst/>
          </a:prstGeom>
        </p:spPr>
        <p:txBody>
          <a:bodyPr lIns="0"/>
          <a:lstStyle>
            <a:lvl1pPr marL="103647" indent="-103647">
              <a:spcBef>
                <a:spcPts val="635"/>
              </a:spcBef>
              <a:spcAft>
                <a:spcPts val="272"/>
              </a:spcAft>
              <a:buFont typeface="Wingdings" pitchFamily="2" charset="2"/>
              <a:buChar char="§"/>
              <a:tabLst/>
              <a:defRPr sz="816" b="0" i="0">
                <a:solidFill>
                  <a:schemeClr val="accent1"/>
                </a:solidFill>
                <a:latin typeface="Meta Offc" panose="020B0504030101020102" pitchFamily="34" charset="0"/>
                <a:cs typeface="Meta Offc" panose="020B0504030101020102" pitchFamily="34" charset="0"/>
              </a:defRPr>
            </a:lvl1pPr>
            <a:lvl2pPr marL="207294" indent="-103647">
              <a:spcBef>
                <a:spcPts val="91"/>
              </a:spcBef>
              <a:spcAft>
                <a:spcPts val="272"/>
              </a:spcAft>
              <a:buFont typeface="System Font Regular"/>
              <a:buChar char="–"/>
              <a:tabLst/>
              <a:defRPr sz="816" b="0" i="0">
                <a:solidFill>
                  <a:schemeClr val="accent1"/>
                </a:solidFill>
                <a:latin typeface="Meta Offc" panose="020B0504030101020102" pitchFamily="34" charset="0"/>
                <a:cs typeface="Meta Offc" panose="020B0504030101020102" pitchFamily="34" charset="0"/>
              </a:defRPr>
            </a:lvl2pPr>
            <a:lvl3pPr marL="310942" indent="-103647">
              <a:buFont typeface="Wingdings" pitchFamily="2" charset="2"/>
              <a:buChar char="§"/>
              <a:tabLst/>
              <a:defRPr sz="816" b="0" i="1">
                <a:latin typeface="Meta Offc Normal" panose="020B0504030101020102" pitchFamily="34" charset="77"/>
                <a:cs typeface="Meta Offc Normal" panose="020B0504030101020102" pitchFamily="34" charset="77"/>
              </a:defRPr>
            </a:lvl3pPr>
            <a:lvl4pPr marL="416029" indent="-105087">
              <a:buFont typeface="Wingdings" pitchFamily="2" charset="2"/>
              <a:buChar char="§"/>
              <a:tabLst/>
              <a:defRPr sz="816" b="0" i="0">
                <a:latin typeface="Meta Offc Normal" panose="020B0504030101020102" pitchFamily="34" charset="77"/>
                <a:cs typeface="Meta Offc Normal" panose="020B0504030101020102" pitchFamily="34" charset="77"/>
              </a:defRPr>
            </a:lvl4pPr>
            <a:lvl5pPr marL="519676" indent="-103647">
              <a:buFont typeface="Wingdings" pitchFamily="2" charset="2"/>
              <a:buChar char="§"/>
              <a:tabLst/>
              <a:defRPr sz="816" b="0" i="0">
                <a:latin typeface="Meta Offc Normal" panose="020B0504030101020102" pitchFamily="34" charset="77"/>
                <a:cs typeface="Meta Offc Normal" panose="020B0504030101020102" pitchFamily="34" charset="77"/>
              </a:defRPr>
            </a:lvl5pPr>
          </a:lstStyle>
          <a:p>
            <a:pPr lvl="0"/>
            <a:r>
              <a:rPr lang="en-US" dirty="0"/>
              <a:t>Click to edit Master text styles</a:t>
            </a:r>
          </a:p>
          <a:p>
            <a:pPr lvl="1"/>
            <a:r>
              <a:rPr lang="en-US" dirty="0"/>
              <a:t>Second level</a:t>
            </a:r>
          </a:p>
          <a:p>
            <a:pPr lvl="0"/>
            <a:r>
              <a:rPr lang="en-US" dirty="0"/>
              <a:t>Main Bullet</a:t>
            </a:r>
          </a:p>
          <a:p>
            <a:pPr lvl="1"/>
            <a:r>
              <a:rPr lang="en-US" dirty="0"/>
              <a:t>Second Level</a:t>
            </a:r>
          </a:p>
        </p:txBody>
      </p:sp>
      <p:sp>
        <p:nvSpPr>
          <p:cNvPr id="4" name="Text Placeholder 3"/>
          <p:cNvSpPr>
            <a:spLocks noGrp="1"/>
          </p:cNvSpPr>
          <p:nvPr>
            <p:ph type="body" sz="quarter" idx="14"/>
          </p:nvPr>
        </p:nvSpPr>
        <p:spPr>
          <a:xfrm>
            <a:off x="415636" y="6102756"/>
            <a:ext cx="5072829" cy="232170"/>
          </a:xfrm>
          <a:prstGeom prst="rect">
            <a:avLst/>
          </a:prstGeom>
        </p:spPr>
        <p:txBody>
          <a:bodyPr anchor="b"/>
          <a:lstStyle>
            <a:lvl1pPr marL="0" indent="0">
              <a:spcBef>
                <a:spcPts val="0"/>
              </a:spcBef>
              <a:buNone/>
              <a:defRPr sz="725" i="1"/>
            </a:lvl1pPr>
            <a:lvl2pPr>
              <a:defRPr sz="725" i="1"/>
            </a:lvl2pPr>
            <a:lvl3pPr>
              <a:defRPr sz="725" i="1"/>
            </a:lvl3pPr>
            <a:lvl4pPr>
              <a:defRPr sz="725" i="1"/>
            </a:lvl4pPr>
            <a:lvl5pPr>
              <a:defRPr sz="725" i="1"/>
            </a:lvl5pPr>
          </a:lstStyle>
          <a:p>
            <a:pPr lvl="0"/>
            <a:r>
              <a:rPr lang="en-US" dirty="0" smtClean="0"/>
              <a:t>Edit Master text styles</a:t>
            </a:r>
          </a:p>
        </p:txBody>
      </p:sp>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742010" y="6218842"/>
            <a:ext cx="1764145" cy="316065"/>
          </a:xfrm>
          <a:prstGeom prst="rect">
            <a:avLst/>
          </a:prstGeom>
        </p:spPr>
      </p:pic>
    </p:spTree>
    <p:extLst>
      <p:ext uri="{BB962C8B-B14F-4D97-AF65-F5344CB8AC3E}">
        <p14:creationId xmlns:p14="http://schemas.microsoft.com/office/powerpoint/2010/main" val="12922428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er with. no subtitle">
    <p:spTree>
      <p:nvGrpSpPr>
        <p:cNvPr id="1" name=""/>
        <p:cNvGrpSpPr/>
        <p:nvPr/>
      </p:nvGrpSpPr>
      <p:grpSpPr>
        <a:xfrm>
          <a:off x="0" y="0"/>
          <a:ext cx="0" cy="0"/>
          <a:chOff x="0" y="0"/>
          <a:chExt cx="0" cy="0"/>
        </a:xfrm>
      </p:grpSpPr>
      <p:sp>
        <p:nvSpPr>
          <p:cNvPr id="3" name="Rectangle 2"/>
          <p:cNvSpPr/>
          <p:nvPr userDrawn="1"/>
        </p:nvSpPr>
        <p:spPr>
          <a:xfrm>
            <a:off x="286987" y="641627"/>
            <a:ext cx="8649195" cy="4738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2" dirty="0"/>
          </a:p>
        </p:txBody>
      </p:sp>
    </p:spTree>
    <p:extLst>
      <p:ext uri="{BB962C8B-B14F-4D97-AF65-F5344CB8AC3E}">
        <p14:creationId xmlns:p14="http://schemas.microsoft.com/office/powerpoint/2010/main" val="161873493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er WITH subtitle 9pt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F17D9-E42B-D04E-A4F5-07668C569DBD}"/>
              </a:ext>
            </a:extLst>
          </p:cNvPr>
          <p:cNvSpPr>
            <a:spLocks noGrp="1"/>
          </p:cNvSpPr>
          <p:nvPr>
            <p:ph type="title"/>
          </p:nvPr>
        </p:nvSpPr>
        <p:spPr>
          <a:xfrm>
            <a:off x="382909" y="331672"/>
            <a:ext cx="8378182" cy="449133"/>
          </a:xfrm>
          <a:prstGeom prst="rect">
            <a:avLst/>
          </a:prstGeom>
        </p:spPr>
        <p:txBody>
          <a:bodyPr lIns="0" anchor="b" anchorCtr="0"/>
          <a:lstStyle>
            <a:lvl1pPr>
              <a:defRPr sz="1632" b="1">
                <a:solidFill>
                  <a:schemeClr val="accent1"/>
                </a:solidFill>
                <a:latin typeface="Meta Offc" panose="020B0504030101020102" pitchFamily="34" charset="0"/>
              </a:defRPr>
            </a:lvl1pPr>
          </a:lstStyle>
          <a:p>
            <a:r>
              <a:rPr lang="en-GB" dirty="0"/>
              <a:t>Click to edit Master title style</a:t>
            </a:r>
            <a:endParaRPr lang="en-US" dirty="0"/>
          </a:p>
        </p:txBody>
      </p:sp>
      <p:sp>
        <p:nvSpPr>
          <p:cNvPr id="4" name="Text Placeholder 3">
            <a:extLst>
              <a:ext uri="{FF2B5EF4-FFF2-40B4-BE49-F238E27FC236}">
                <a16:creationId xmlns:a16="http://schemas.microsoft.com/office/drawing/2014/main" id="{8F5E908B-EF83-D141-837D-75D0DCB842AD}"/>
              </a:ext>
            </a:extLst>
          </p:cNvPr>
          <p:cNvSpPr>
            <a:spLocks noGrp="1"/>
          </p:cNvSpPr>
          <p:nvPr>
            <p:ph type="body" sz="quarter" idx="13"/>
          </p:nvPr>
        </p:nvSpPr>
        <p:spPr>
          <a:xfrm>
            <a:off x="382909" y="998695"/>
            <a:ext cx="8378182" cy="303695"/>
          </a:xfrm>
          <a:prstGeom prst="rect">
            <a:avLst/>
          </a:prstGeom>
        </p:spPr>
        <p:txBody>
          <a:bodyPr lIns="0"/>
          <a:lstStyle>
            <a:lvl1pPr marL="0" indent="0">
              <a:buNone/>
              <a:defRPr sz="1088" b="1" i="1">
                <a:solidFill>
                  <a:schemeClr val="accent1"/>
                </a:solidFill>
                <a:latin typeface="Meta Offc" panose="020B0504030101020102" pitchFamily="34" charset="0"/>
                <a:cs typeface="Meta Offc" panose="020B0504030101020102" pitchFamily="34" charset="0"/>
              </a:defRPr>
            </a:lvl1pPr>
          </a:lstStyle>
          <a:p>
            <a:pPr lvl="0"/>
            <a:r>
              <a:rPr lang="en-US" dirty="0"/>
              <a:t>Click to edit Master text styles</a:t>
            </a:r>
          </a:p>
        </p:txBody>
      </p:sp>
      <p:sp>
        <p:nvSpPr>
          <p:cNvPr id="5" name="Text Placeholder 4"/>
          <p:cNvSpPr>
            <a:spLocks noGrp="1"/>
          </p:cNvSpPr>
          <p:nvPr>
            <p:ph type="body" sz="quarter" idx="14"/>
          </p:nvPr>
        </p:nvSpPr>
        <p:spPr>
          <a:xfrm>
            <a:off x="382909" y="1368434"/>
            <a:ext cx="8378182" cy="4516432"/>
          </a:xfrm>
          <a:prstGeom prst="rect">
            <a:avLst/>
          </a:prstGeom>
        </p:spPr>
        <p:txBody>
          <a:bodyPr lIns="0"/>
          <a:lstStyle>
            <a:lvl1pPr marL="107966" indent="-107966">
              <a:buFont typeface="Wingdings" panose="05000000000000000000" pitchFamily="2" charset="2"/>
              <a:buChar char="§"/>
              <a:defRPr sz="816">
                <a:solidFill>
                  <a:schemeClr val="accent1"/>
                </a:solidFill>
              </a:defRPr>
            </a:lvl1pPr>
            <a:lvl2pPr marL="204415" indent="-96450">
              <a:buFont typeface="Meta Offc" panose="020B0504030101020102" pitchFamily="34" charset="0"/>
              <a:buChar char="—"/>
              <a:defRPr sz="816">
                <a:solidFill>
                  <a:schemeClr val="accent1"/>
                </a:solidFill>
              </a:defRPr>
            </a:lvl2pPr>
          </a:lstStyle>
          <a:p>
            <a:pPr lvl="0"/>
            <a:r>
              <a:rPr lang="en-US" dirty="0" smtClean="0"/>
              <a:t>Edit Master text styles</a:t>
            </a:r>
          </a:p>
          <a:p>
            <a:pPr lvl="1"/>
            <a:r>
              <a:rPr lang="en-US" dirty="0" smtClean="0"/>
              <a:t>Second level</a:t>
            </a:r>
          </a:p>
        </p:txBody>
      </p:sp>
      <p:sp>
        <p:nvSpPr>
          <p:cNvPr id="7" name="Text Placeholder 3"/>
          <p:cNvSpPr>
            <a:spLocks noGrp="1"/>
          </p:cNvSpPr>
          <p:nvPr>
            <p:ph type="body" sz="quarter" idx="15"/>
          </p:nvPr>
        </p:nvSpPr>
        <p:spPr>
          <a:xfrm>
            <a:off x="415636" y="6102756"/>
            <a:ext cx="5072829" cy="232170"/>
          </a:xfrm>
          <a:prstGeom prst="rect">
            <a:avLst/>
          </a:prstGeom>
        </p:spPr>
        <p:txBody>
          <a:bodyPr anchor="b"/>
          <a:lstStyle>
            <a:lvl1pPr marL="0" indent="0">
              <a:spcBef>
                <a:spcPts val="0"/>
              </a:spcBef>
              <a:buNone/>
              <a:defRPr sz="725" i="1"/>
            </a:lvl1pPr>
            <a:lvl2pPr>
              <a:defRPr sz="725" i="1"/>
            </a:lvl2pPr>
            <a:lvl3pPr>
              <a:defRPr sz="725" i="1"/>
            </a:lvl3pPr>
            <a:lvl4pPr>
              <a:defRPr sz="725" i="1"/>
            </a:lvl4pPr>
            <a:lvl5pPr>
              <a:defRPr sz="725" i="1"/>
            </a:lvl5pPr>
          </a:lstStyle>
          <a:p>
            <a:pPr lvl="0"/>
            <a:r>
              <a:rPr lang="en-US" dirty="0" smtClean="0"/>
              <a:t>Edit Master text styles</a:t>
            </a:r>
          </a:p>
        </p:txBody>
      </p:sp>
    </p:spTree>
    <p:extLst>
      <p:ext uri="{BB962C8B-B14F-4D97-AF65-F5344CB8AC3E}">
        <p14:creationId xmlns:p14="http://schemas.microsoft.com/office/powerpoint/2010/main" val="1014692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Header WITH subtitle 11pt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F17D9-E42B-D04E-A4F5-07668C569DBD}"/>
              </a:ext>
            </a:extLst>
          </p:cNvPr>
          <p:cNvSpPr>
            <a:spLocks noGrp="1"/>
          </p:cNvSpPr>
          <p:nvPr>
            <p:ph type="title"/>
          </p:nvPr>
        </p:nvSpPr>
        <p:spPr>
          <a:xfrm>
            <a:off x="382909" y="331672"/>
            <a:ext cx="8378182" cy="516223"/>
          </a:xfrm>
          <a:prstGeom prst="rect">
            <a:avLst/>
          </a:prstGeom>
        </p:spPr>
        <p:txBody>
          <a:bodyPr lIns="0" anchor="b" anchorCtr="0"/>
          <a:lstStyle>
            <a:lvl1pPr>
              <a:defRPr sz="1632" b="1">
                <a:solidFill>
                  <a:schemeClr val="accent1"/>
                </a:solidFill>
                <a:latin typeface="Meta Offc" panose="020B0504030101020102" pitchFamily="34" charset="0"/>
              </a:defRPr>
            </a:lvl1pPr>
          </a:lstStyle>
          <a:p>
            <a:r>
              <a:rPr lang="en-GB" dirty="0"/>
              <a:t>Click to edit Master title style</a:t>
            </a:r>
            <a:endParaRPr lang="en-US" dirty="0"/>
          </a:p>
        </p:txBody>
      </p:sp>
      <p:sp>
        <p:nvSpPr>
          <p:cNvPr id="4" name="Text Placeholder 3">
            <a:extLst>
              <a:ext uri="{FF2B5EF4-FFF2-40B4-BE49-F238E27FC236}">
                <a16:creationId xmlns:a16="http://schemas.microsoft.com/office/drawing/2014/main" id="{8F5E908B-EF83-D141-837D-75D0DCB842AD}"/>
              </a:ext>
            </a:extLst>
          </p:cNvPr>
          <p:cNvSpPr>
            <a:spLocks noGrp="1"/>
          </p:cNvSpPr>
          <p:nvPr>
            <p:ph type="body" sz="quarter" idx="13"/>
          </p:nvPr>
        </p:nvSpPr>
        <p:spPr>
          <a:xfrm>
            <a:off x="382909" y="829179"/>
            <a:ext cx="8378182" cy="303695"/>
          </a:xfrm>
          <a:prstGeom prst="rect">
            <a:avLst/>
          </a:prstGeom>
        </p:spPr>
        <p:txBody>
          <a:bodyPr lIns="0"/>
          <a:lstStyle>
            <a:lvl1pPr marL="0" indent="0">
              <a:buNone/>
              <a:defRPr sz="1088" b="1" i="1">
                <a:solidFill>
                  <a:schemeClr val="accent1"/>
                </a:solidFill>
                <a:latin typeface="Meta Offc" panose="020B0504030101020102" pitchFamily="34" charset="0"/>
                <a:cs typeface="Meta Offc" panose="020B0504030101020102" pitchFamily="34" charset="0"/>
              </a:defRPr>
            </a:lvl1pPr>
          </a:lstStyle>
          <a:p>
            <a:pPr lvl="0"/>
            <a:r>
              <a:rPr lang="en-US" dirty="0"/>
              <a:t>Click to edit Master text styles</a:t>
            </a:r>
          </a:p>
        </p:txBody>
      </p:sp>
      <p:sp>
        <p:nvSpPr>
          <p:cNvPr id="5" name="Text Placeholder 4"/>
          <p:cNvSpPr>
            <a:spLocks noGrp="1"/>
          </p:cNvSpPr>
          <p:nvPr>
            <p:ph type="body" sz="quarter" idx="14"/>
          </p:nvPr>
        </p:nvSpPr>
        <p:spPr>
          <a:xfrm>
            <a:off x="382909" y="1368434"/>
            <a:ext cx="8378182" cy="4516432"/>
          </a:xfrm>
          <a:prstGeom prst="rect">
            <a:avLst/>
          </a:prstGeom>
        </p:spPr>
        <p:txBody>
          <a:bodyPr lIns="0"/>
          <a:lstStyle>
            <a:lvl1pPr marL="107966" indent="-107966">
              <a:buFont typeface="Wingdings" panose="05000000000000000000" pitchFamily="2" charset="2"/>
              <a:buChar char="§"/>
              <a:defRPr sz="997">
                <a:solidFill>
                  <a:schemeClr val="accent1"/>
                </a:solidFill>
              </a:defRPr>
            </a:lvl1pPr>
            <a:lvl2pPr marL="204415" indent="-96450">
              <a:buFont typeface="Meta Offc" panose="020B0504030101020102" pitchFamily="34" charset="0"/>
              <a:buChar char="—"/>
              <a:defRPr sz="997">
                <a:solidFill>
                  <a:schemeClr val="accent1"/>
                </a:solidFill>
              </a:defRPr>
            </a:lvl2pPr>
          </a:lstStyle>
          <a:p>
            <a:pPr lvl="0"/>
            <a:r>
              <a:rPr lang="en-US" dirty="0" smtClean="0"/>
              <a:t>Edit Master text styles</a:t>
            </a:r>
          </a:p>
          <a:p>
            <a:pPr lvl="1"/>
            <a:r>
              <a:rPr lang="en-US" dirty="0" smtClean="0"/>
              <a:t>Second level</a:t>
            </a:r>
          </a:p>
        </p:txBody>
      </p:sp>
      <p:sp>
        <p:nvSpPr>
          <p:cNvPr id="7" name="Text Placeholder 3"/>
          <p:cNvSpPr>
            <a:spLocks noGrp="1"/>
          </p:cNvSpPr>
          <p:nvPr>
            <p:ph type="body" sz="quarter" idx="15"/>
          </p:nvPr>
        </p:nvSpPr>
        <p:spPr>
          <a:xfrm>
            <a:off x="415636" y="6102756"/>
            <a:ext cx="5072829" cy="232170"/>
          </a:xfrm>
          <a:prstGeom prst="rect">
            <a:avLst/>
          </a:prstGeom>
        </p:spPr>
        <p:txBody>
          <a:bodyPr anchor="b"/>
          <a:lstStyle>
            <a:lvl1pPr marL="0" indent="0">
              <a:spcBef>
                <a:spcPts val="0"/>
              </a:spcBef>
              <a:buNone/>
              <a:defRPr sz="725" i="1"/>
            </a:lvl1pPr>
            <a:lvl2pPr>
              <a:defRPr sz="725" i="1"/>
            </a:lvl2pPr>
            <a:lvl3pPr>
              <a:defRPr sz="725" i="1"/>
            </a:lvl3pPr>
            <a:lvl4pPr>
              <a:defRPr sz="725" i="1"/>
            </a:lvl4pPr>
            <a:lvl5pPr>
              <a:defRPr sz="725" i="1"/>
            </a:lvl5pPr>
          </a:lstStyle>
          <a:p>
            <a:pPr lvl="0"/>
            <a:r>
              <a:rPr lang="en-US" dirty="0" smtClean="0"/>
              <a:t>Edit Master text styles</a:t>
            </a:r>
          </a:p>
        </p:txBody>
      </p:sp>
    </p:spTree>
    <p:extLst>
      <p:ext uri="{BB962C8B-B14F-4D97-AF65-F5344CB8AC3E}">
        <p14:creationId xmlns:p14="http://schemas.microsoft.com/office/powerpoint/2010/main" val="10968336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er with no subtitle and 9pt cop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DDE8DAF-F0C2-3E42-97B2-CC46FC492DFA}"/>
              </a:ext>
            </a:extLst>
          </p:cNvPr>
          <p:cNvSpPr>
            <a:spLocks noGrp="1"/>
          </p:cNvSpPr>
          <p:nvPr>
            <p:ph type="title"/>
          </p:nvPr>
        </p:nvSpPr>
        <p:spPr>
          <a:xfrm>
            <a:off x="382909" y="331672"/>
            <a:ext cx="8378182" cy="516223"/>
          </a:xfrm>
          <a:prstGeom prst="rect">
            <a:avLst/>
          </a:prstGeom>
        </p:spPr>
        <p:txBody>
          <a:bodyPr lIns="0" anchor="b" anchorCtr="0"/>
          <a:lstStyle>
            <a:lvl1pPr>
              <a:defRPr sz="1632" b="1">
                <a:solidFill>
                  <a:schemeClr val="accent1"/>
                </a:solidFill>
                <a:latin typeface="Meta Offc" panose="020B0504030101020102" pitchFamily="34" charset="0"/>
              </a:defRPr>
            </a:lvl1pPr>
          </a:lstStyle>
          <a:p>
            <a:r>
              <a:rPr lang="en-GB" dirty="0"/>
              <a:t>Click to edit Master title style</a:t>
            </a:r>
            <a:endParaRPr lang="en-US" dirty="0"/>
          </a:p>
        </p:txBody>
      </p:sp>
      <p:sp>
        <p:nvSpPr>
          <p:cNvPr id="5" name="Text Placeholder 4">
            <a:extLst>
              <a:ext uri="{FF2B5EF4-FFF2-40B4-BE49-F238E27FC236}">
                <a16:creationId xmlns:a16="http://schemas.microsoft.com/office/drawing/2014/main" id="{82986177-9801-6F4A-B715-EFB7093FFCC1}"/>
              </a:ext>
            </a:extLst>
          </p:cNvPr>
          <p:cNvSpPr>
            <a:spLocks noGrp="1"/>
          </p:cNvSpPr>
          <p:nvPr>
            <p:ph type="body" sz="quarter" idx="10"/>
          </p:nvPr>
        </p:nvSpPr>
        <p:spPr>
          <a:xfrm>
            <a:off x="382909" y="1294153"/>
            <a:ext cx="8378182" cy="4495704"/>
          </a:xfrm>
          <a:prstGeom prst="rect">
            <a:avLst/>
          </a:prstGeom>
        </p:spPr>
        <p:txBody>
          <a:bodyPr lIns="0"/>
          <a:lstStyle>
            <a:lvl1pPr marL="0" indent="0">
              <a:spcBef>
                <a:spcPts val="635"/>
              </a:spcBef>
              <a:spcAft>
                <a:spcPts val="272"/>
              </a:spcAft>
              <a:buNone/>
              <a:defRPr sz="816">
                <a:solidFill>
                  <a:schemeClr val="accent1"/>
                </a:solidFill>
              </a:defRPr>
            </a:lvl1pPr>
            <a:lvl2pPr marL="420962" indent="0">
              <a:buNone/>
              <a:defRPr sz="816"/>
            </a:lvl2pPr>
            <a:lvl3pPr marL="841925" indent="0">
              <a:buNone/>
              <a:defRPr sz="816"/>
            </a:lvl3pPr>
            <a:lvl4pPr marL="1262886" indent="0">
              <a:buNone/>
              <a:defRPr sz="816"/>
            </a:lvl4pPr>
            <a:lvl5pPr marL="1683849" indent="0">
              <a:buNone/>
              <a:defRPr sz="816"/>
            </a:lvl5pPr>
          </a:lstStyle>
          <a:p>
            <a:pPr lvl="0"/>
            <a:r>
              <a:rPr lang="en-US" dirty="0"/>
              <a:t>Click to edit Master text styles</a:t>
            </a:r>
          </a:p>
        </p:txBody>
      </p:sp>
      <p:sp>
        <p:nvSpPr>
          <p:cNvPr id="6" name="Text Placeholder 3"/>
          <p:cNvSpPr>
            <a:spLocks noGrp="1"/>
          </p:cNvSpPr>
          <p:nvPr>
            <p:ph type="body" sz="quarter" idx="14"/>
          </p:nvPr>
        </p:nvSpPr>
        <p:spPr>
          <a:xfrm>
            <a:off x="415636" y="6102756"/>
            <a:ext cx="5072829" cy="232170"/>
          </a:xfrm>
          <a:prstGeom prst="rect">
            <a:avLst/>
          </a:prstGeom>
        </p:spPr>
        <p:txBody>
          <a:bodyPr anchor="b"/>
          <a:lstStyle>
            <a:lvl1pPr marL="0" indent="0">
              <a:spcBef>
                <a:spcPts val="0"/>
              </a:spcBef>
              <a:buNone/>
              <a:defRPr sz="725" i="1"/>
            </a:lvl1pPr>
            <a:lvl2pPr>
              <a:defRPr sz="725" i="1"/>
            </a:lvl2pPr>
            <a:lvl3pPr>
              <a:defRPr sz="725" i="1"/>
            </a:lvl3pPr>
            <a:lvl4pPr>
              <a:defRPr sz="725" i="1"/>
            </a:lvl4pPr>
            <a:lvl5pPr>
              <a:defRPr sz="725" i="1"/>
            </a:lvl5pPr>
          </a:lstStyle>
          <a:p>
            <a:pPr lvl="0"/>
            <a:r>
              <a:rPr lang="en-US" dirty="0" smtClean="0"/>
              <a:t>Edit Master text styles</a:t>
            </a:r>
          </a:p>
        </p:txBody>
      </p:sp>
    </p:spTree>
    <p:extLst>
      <p:ext uri="{BB962C8B-B14F-4D97-AF65-F5344CB8AC3E}">
        <p14:creationId xmlns:p14="http://schemas.microsoft.com/office/powerpoint/2010/main" val="39850050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Header with no subtitle and 11pt cop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DDE8DAF-F0C2-3E42-97B2-CC46FC492DFA}"/>
              </a:ext>
            </a:extLst>
          </p:cNvPr>
          <p:cNvSpPr>
            <a:spLocks noGrp="1"/>
          </p:cNvSpPr>
          <p:nvPr>
            <p:ph type="title"/>
          </p:nvPr>
        </p:nvSpPr>
        <p:spPr>
          <a:xfrm>
            <a:off x="382909" y="331672"/>
            <a:ext cx="8378182" cy="516223"/>
          </a:xfrm>
          <a:prstGeom prst="rect">
            <a:avLst/>
          </a:prstGeom>
        </p:spPr>
        <p:txBody>
          <a:bodyPr lIns="0" anchor="b" anchorCtr="0"/>
          <a:lstStyle>
            <a:lvl1pPr>
              <a:defRPr sz="1632" b="1">
                <a:solidFill>
                  <a:schemeClr val="accent1"/>
                </a:solidFill>
                <a:latin typeface="Meta Offc" panose="020B0504030101020102" pitchFamily="34" charset="0"/>
              </a:defRPr>
            </a:lvl1pPr>
          </a:lstStyle>
          <a:p>
            <a:r>
              <a:rPr lang="en-GB" dirty="0"/>
              <a:t>Click to edit Master title style</a:t>
            </a:r>
            <a:endParaRPr lang="en-US" dirty="0"/>
          </a:p>
        </p:txBody>
      </p:sp>
      <p:sp>
        <p:nvSpPr>
          <p:cNvPr id="5" name="Text Placeholder 4">
            <a:extLst>
              <a:ext uri="{FF2B5EF4-FFF2-40B4-BE49-F238E27FC236}">
                <a16:creationId xmlns:a16="http://schemas.microsoft.com/office/drawing/2014/main" id="{82986177-9801-6F4A-B715-EFB7093FFCC1}"/>
              </a:ext>
            </a:extLst>
          </p:cNvPr>
          <p:cNvSpPr>
            <a:spLocks noGrp="1"/>
          </p:cNvSpPr>
          <p:nvPr>
            <p:ph type="body" sz="quarter" idx="10"/>
          </p:nvPr>
        </p:nvSpPr>
        <p:spPr>
          <a:xfrm>
            <a:off x="382909" y="1294153"/>
            <a:ext cx="8378182" cy="4495704"/>
          </a:xfrm>
          <a:prstGeom prst="rect">
            <a:avLst/>
          </a:prstGeom>
        </p:spPr>
        <p:txBody>
          <a:bodyPr lIns="0"/>
          <a:lstStyle>
            <a:lvl1pPr marL="0" indent="0">
              <a:spcBef>
                <a:spcPts val="635"/>
              </a:spcBef>
              <a:spcAft>
                <a:spcPts val="272"/>
              </a:spcAft>
              <a:buNone/>
              <a:defRPr sz="816">
                <a:solidFill>
                  <a:schemeClr val="accent1"/>
                </a:solidFill>
              </a:defRPr>
            </a:lvl1pPr>
            <a:lvl2pPr marL="420962" indent="0">
              <a:buNone/>
              <a:defRPr sz="816"/>
            </a:lvl2pPr>
            <a:lvl3pPr marL="841925" indent="0">
              <a:buNone/>
              <a:defRPr sz="816"/>
            </a:lvl3pPr>
            <a:lvl4pPr marL="1262886" indent="0">
              <a:buNone/>
              <a:defRPr sz="816"/>
            </a:lvl4pPr>
            <a:lvl5pPr marL="1683849" indent="0">
              <a:buNone/>
              <a:defRPr sz="816"/>
            </a:lvl5pPr>
          </a:lstStyle>
          <a:p>
            <a:pPr lvl="0"/>
            <a:r>
              <a:rPr lang="en-US" dirty="0"/>
              <a:t>Click to edit Master text styles</a:t>
            </a:r>
          </a:p>
        </p:txBody>
      </p:sp>
      <p:sp>
        <p:nvSpPr>
          <p:cNvPr id="6" name="Text Placeholder 3"/>
          <p:cNvSpPr>
            <a:spLocks noGrp="1"/>
          </p:cNvSpPr>
          <p:nvPr>
            <p:ph type="body" sz="quarter" idx="14"/>
          </p:nvPr>
        </p:nvSpPr>
        <p:spPr>
          <a:xfrm>
            <a:off x="415636" y="6102756"/>
            <a:ext cx="5072829" cy="232170"/>
          </a:xfrm>
          <a:prstGeom prst="rect">
            <a:avLst/>
          </a:prstGeom>
        </p:spPr>
        <p:txBody>
          <a:bodyPr anchor="b"/>
          <a:lstStyle>
            <a:lvl1pPr marL="0" indent="0">
              <a:spcBef>
                <a:spcPts val="0"/>
              </a:spcBef>
              <a:buNone/>
              <a:defRPr sz="725" i="1"/>
            </a:lvl1pPr>
            <a:lvl2pPr>
              <a:defRPr sz="725" i="1"/>
            </a:lvl2pPr>
            <a:lvl3pPr>
              <a:defRPr sz="725" i="1"/>
            </a:lvl3pPr>
            <a:lvl4pPr>
              <a:defRPr sz="725" i="1"/>
            </a:lvl4pPr>
            <a:lvl5pPr>
              <a:defRPr sz="725" i="1"/>
            </a:lvl5pPr>
          </a:lstStyle>
          <a:p>
            <a:pPr lvl="0"/>
            <a:r>
              <a:rPr lang="en-US" dirty="0" smtClean="0"/>
              <a:t>Edit Master text styles</a:t>
            </a:r>
          </a:p>
        </p:txBody>
      </p:sp>
    </p:spTree>
    <p:extLst>
      <p:ext uri="{BB962C8B-B14F-4D97-AF65-F5344CB8AC3E}">
        <p14:creationId xmlns:p14="http://schemas.microsoft.com/office/powerpoint/2010/main" val="7317926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er with Subtitle and 9pt Cop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A9821D8-F179-1046-BE57-6DFDAADA0DB9}"/>
              </a:ext>
            </a:extLst>
          </p:cNvPr>
          <p:cNvSpPr>
            <a:spLocks noGrp="1"/>
          </p:cNvSpPr>
          <p:nvPr>
            <p:ph type="title"/>
          </p:nvPr>
        </p:nvSpPr>
        <p:spPr>
          <a:xfrm>
            <a:off x="382909" y="331672"/>
            <a:ext cx="8378182" cy="516223"/>
          </a:xfrm>
          <a:prstGeom prst="rect">
            <a:avLst/>
          </a:prstGeom>
        </p:spPr>
        <p:txBody>
          <a:bodyPr lIns="0" anchor="b" anchorCtr="0"/>
          <a:lstStyle>
            <a:lvl1pPr>
              <a:defRPr sz="1632" b="1">
                <a:solidFill>
                  <a:schemeClr val="accent1"/>
                </a:solidFill>
                <a:latin typeface="Meta Offc" panose="020B0504030101020102" pitchFamily="34" charset="0"/>
              </a:defRPr>
            </a:lvl1pPr>
          </a:lstStyle>
          <a:p>
            <a:r>
              <a:rPr lang="en-GB" dirty="0"/>
              <a:t>Click to edit Master title style</a:t>
            </a:r>
            <a:endParaRPr lang="en-US" dirty="0"/>
          </a:p>
        </p:txBody>
      </p:sp>
      <p:sp>
        <p:nvSpPr>
          <p:cNvPr id="4" name="Text Placeholder 3">
            <a:extLst>
              <a:ext uri="{FF2B5EF4-FFF2-40B4-BE49-F238E27FC236}">
                <a16:creationId xmlns:a16="http://schemas.microsoft.com/office/drawing/2014/main" id="{50D978D7-4D94-C447-9226-C8BF93908F86}"/>
              </a:ext>
            </a:extLst>
          </p:cNvPr>
          <p:cNvSpPr>
            <a:spLocks noGrp="1"/>
          </p:cNvSpPr>
          <p:nvPr>
            <p:ph type="body" sz="quarter" idx="13"/>
          </p:nvPr>
        </p:nvSpPr>
        <p:spPr>
          <a:xfrm>
            <a:off x="382909" y="829179"/>
            <a:ext cx="8378182" cy="303695"/>
          </a:xfrm>
          <a:prstGeom prst="rect">
            <a:avLst/>
          </a:prstGeom>
        </p:spPr>
        <p:txBody>
          <a:bodyPr lIns="0"/>
          <a:lstStyle>
            <a:lvl1pPr marL="0" indent="0">
              <a:buNone/>
              <a:defRPr sz="1088" b="1" i="1">
                <a:solidFill>
                  <a:schemeClr val="accent1"/>
                </a:solidFill>
                <a:latin typeface="Meta Offc" panose="020B0504030101020102" pitchFamily="34" charset="0"/>
                <a:cs typeface="Meta Offc" panose="020B0504030101020102" pitchFamily="34" charset="0"/>
              </a:defRPr>
            </a:lvl1pPr>
          </a:lstStyle>
          <a:p>
            <a:pPr lvl="0"/>
            <a:r>
              <a:rPr lang="en-US" dirty="0"/>
              <a:t>Click to edit Master text styles</a:t>
            </a:r>
          </a:p>
        </p:txBody>
      </p:sp>
      <p:sp>
        <p:nvSpPr>
          <p:cNvPr id="5" name="Text Placeholder 4">
            <a:extLst>
              <a:ext uri="{FF2B5EF4-FFF2-40B4-BE49-F238E27FC236}">
                <a16:creationId xmlns:a16="http://schemas.microsoft.com/office/drawing/2014/main" id="{580D1B0E-F05D-BA40-90AA-BD5D7ECBB53F}"/>
              </a:ext>
            </a:extLst>
          </p:cNvPr>
          <p:cNvSpPr>
            <a:spLocks noGrp="1"/>
          </p:cNvSpPr>
          <p:nvPr>
            <p:ph type="body" sz="quarter" idx="10" hasCustomPrompt="1"/>
          </p:nvPr>
        </p:nvSpPr>
        <p:spPr>
          <a:xfrm>
            <a:off x="382909" y="1294153"/>
            <a:ext cx="8378182" cy="4495704"/>
          </a:xfrm>
          <a:prstGeom prst="rect">
            <a:avLst/>
          </a:prstGeom>
        </p:spPr>
        <p:txBody>
          <a:bodyPr lIns="0"/>
          <a:lstStyle>
            <a:lvl1pPr marL="103647" indent="-103647">
              <a:spcBef>
                <a:spcPts val="635"/>
              </a:spcBef>
              <a:spcAft>
                <a:spcPts val="272"/>
              </a:spcAft>
              <a:buFont typeface="Wingdings" panose="05000000000000000000" pitchFamily="2" charset="2"/>
              <a:buChar char="§"/>
              <a:defRPr sz="816">
                <a:solidFill>
                  <a:schemeClr val="accent1"/>
                </a:solidFill>
              </a:defRPr>
            </a:lvl1pPr>
            <a:lvl2pPr marL="207294" indent="-103647">
              <a:buFont typeface="Meta Offc" panose="020B0504030101020102" pitchFamily="34" charset="0"/>
              <a:buChar char="—"/>
              <a:defRPr sz="816">
                <a:solidFill>
                  <a:schemeClr val="accent1"/>
                </a:solidFill>
              </a:defRPr>
            </a:lvl2pPr>
            <a:lvl3pPr marL="841925" indent="0">
              <a:buNone/>
              <a:defRPr sz="816"/>
            </a:lvl3pPr>
            <a:lvl4pPr marL="1262886" indent="0">
              <a:buNone/>
              <a:defRPr sz="816"/>
            </a:lvl4pPr>
            <a:lvl5pPr marL="1683849" indent="0">
              <a:buNone/>
              <a:defRPr sz="816"/>
            </a:lvl5pPr>
          </a:lstStyle>
          <a:p>
            <a:pPr lvl="0"/>
            <a:r>
              <a:rPr lang="en-US" dirty="0"/>
              <a:t>Click to edit Master text </a:t>
            </a:r>
            <a:r>
              <a:rPr lang="en-US" dirty="0" smtClean="0"/>
              <a:t>styles</a:t>
            </a:r>
          </a:p>
          <a:p>
            <a:pPr lvl="1"/>
            <a:endParaRPr lang="en-US" dirty="0"/>
          </a:p>
        </p:txBody>
      </p:sp>
      <p:sp>
        <p:nvSpPr>
          <p:cNvPr id="7" name="Text Placeholder 3"/>
          <p:cNvSpPr>
            <a:spLocks noGrp="1"/>
          </p:cNvSpPr>
          <p:nvPr>
            <p:ph type="body" sz="quarter" idx="14"/>
          </p:nvPr>
        </p:nvSpPr>
        <p:spPr>
          <a:xfrm>
            <a:off x="415636" y="6102756"/>
            <a:ext cx="5072829" cy="232170"/>
          </a:xfrm>
          <a:prstGeom prst="rect">
            <a:avLst/>
          </a:prstGeom>
        </p:spPr>
        <p:txBody>
          <a:bodyPr anchor="b"/>
          <a:lstStyle>
            <a:lvl1pPr marL="0" indent="0">
              <a:spcBef>
                <a:spcPts val="0"/>
              </a:spcBef>
              <a:buNone/>
              <a:defRPr sz="725" i="1"/>
            </a:lvl1pPr>
            <a:lvl2pPr>
              <a:defRPr sz="725" i="1"/>
            </a:lvl2pPr>
            <a:lvl3pPr>
              <a:defRPr sz="725" i="1"/>
            </a:lvl3pPr>
            <a:lvl4pPr>
              <a:defRPr sz="725" i="1"/>
            </a:lvl4pPr>
            <a:lvl5pPr>
              <a:defRPr sz="725" i="1"/>
            </a:lvl5pPr>
          </a:lstStyle>
          <a:p>
            <a:pPr lvl="0"/>
            <a:r>
              <a:rPr lang="en-US" dirty="0" smtClean="0"/>
              <a:t>Edit Master text styles</a:t>
            </a:r>
          </a:p>
        </p:txBody>
      </p:sp>
    </p:spTree>
    <p:extLst>
      <p:ext uri="{BB962C8B-B14F-4D97-AF65-F5344CB8AC3E}">
        <p14:creationId xmlns:p14="http://schemas.microsoft.com/office/powerpoint/2010/main" val="41591234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Header with Subtitle and 11pt Cop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A9821D8-F179-1046-BE57-6DFDAADA0DB9}"/>
              </a:ext>
            </a:extLst>
          </p:cNvPr>
          <p:cNvSpPr>
            <a:spLocks noGrp="1"/>
          </p:cNvSpPr>
          <p:nvPr>
            <p:ph type="title"/>
          </p:nvPr>
        </p:nvSpPr>
        <p:spPr>
          <a:xfrm>
            <a:off x="382909" y="331672"/>
            <a:ext cx="8378182" cy="516223"/>
          </a:xfrm>
          <a:prstGeom prst="rect">
            <a:avLst/>
          </a:prstGeom>
        </p:spPr>
        <p:txBody>
          <a:bodyPr lIns="0" anchor="b" anchorCtr="0"/>
          <a:lstStyle>
            <a:lvl1pPr>
              <a:defRPr sz="1632" b="1">
                <a:solidFill>
                  <a:schemeClr val="accent1"/>
                </a:solidFill>
                <a:latin typeface="Meta Offc" panose="020B0504030101020102" pitchFamily="34" charset="0"/>
              </a:defRPr>
            </a:lvl1pPr>
          </a:lstStyle>
          <a:p>
            <a:r>
              <a:rPr lang="en-GB" dirty="0"/>
              <a:t>Click to edit Master title style</a:t>
            </a:r>
            <a:endParaRPr lang="en-US" dirty="0"/>
          </a:p>
        </p:txBody>
      </p:sp>
      <p:sp>
        <p:nvSpPr>
          <p:cNvPr id="4" name="Text Placeholder 3">
            <a:extLst>
              <a:ext uri="{FF2B5EF4-FFF2-40B4-BE49-F238E27FC236}">
                <a16:creationId xmlns:a16="http://schemas.microsoft.com/office/drawing/2014/main" id="{50D978D7-4D94-C447-9226-C8BF93908F86}"/>
              </a:ext>
            </a:extLst>
          </p:cNvPr>
          <p:cNvSpPr>
            <a:spLocks noGrp="1"/>
          </p:cNvSpPr>
          <p:nvPr>
            <p:ph type="body" sz="quarter" idx="13"/>
          </p:nvPr>
        </p:nvSpPr>
        <p:spPr>
          <a:xfrm>
            <a:off x="382909" y="829179"/>
            <a:ext cx="8378182" cy="303695"/>
          </a:xfrm>
          <a:prstGeom prst="rect">
            <a:avLst/>
          </a:prstGeom>
        </p:spPr>
        <p:txBody>
          <a:bodyPr lIns="0"/>
          <a:lstStyle>
            <a:lvl1pPr marL="0" indent="0">
              <a:buNone/>
              <a:defRPr sz="1088" b="1" i="1">
                <a:solidFill>
                  <a:schemeClr val="accent1"/>
                </a:solidFill>
                <a:latin typeface="Meta Offc" panose="020B0504030101020102" pitchFamily="34" charset="0"/>
                <a:cs typeface="Meta Offc" panose="020B0504030101020102" pitchFamily="34" charset="0"/>
              </a:defRPr>
            </a:lvl1pPr>
          </a:lstStyle>
          <a:p>
            <a:pPr lvl="0"/>
            <a:r>
              <a:rPr lang="en-US" dirty="0"/>
              <a:t>Click to edit Master text styles</a:t>
            </a:r>
          </a:p>
        </p:txBody>
      </p:sp>
      <p:sp>
        <p:nvSpPr>
          <p:cNvPr id="5" name="Text Placeholder 4">
            <a:extLst>
              <a:ext uri="{FF2B5EF4-FFF2-40B4-BE49-F238E27FC236}">
                <a16:creationId xmlns:a16="http://schemas.microsoft.com/office/drawing/2014/main" id="{580D1B0E-F05D-BA40-90AA-BD5D7ECBB53F}"/>
              </a:ext>
            </a:extLst>
          </p:cNvPr>
          <p:cNvSpPr>
            <a:spLocks noGrp="1"/>
          </p:cNvSpPr>
          <p:nvPr>
            <p:ph type="body" sz="quarter" idx="10" hasCustomPrompt="1"/>
          </p:nvPr>
        </p:nvSpPr>
        <p:spPr>
          <a:xfrm>
            <a:off x="382909" y="1294153"/>
            <a:ext cx="8378182" cy="4495704"/>
          </a:xfrm>
          <a:prstGeom prst="rect">
            <a:avLst/>
          </a:prstGeom>
        </p:spPr>
        <p:txBody>
          <a:bodyPr lIns="0"/>
          <a:lstStyle>
            <a:lvl1pPr marL="103647" indent="-103647">
              <a:spcBef>
                <a:spcPts val="635"/>
              </a:spcBef>
              <a:spcAft>
                <a:spcPts val="272"/>
              </a:spcAft>
              <a:buFont typeface="Wingdings" panose="05000000000000000000" pitchFamily="2" charset="2"/>
              <a:buChar char="§"/>
              <a:defRPr sz="997">
                <a:solidFill>
                  <a:schemeClr val="accent1"/>
                </a:solidFill>
              </a:defRPr>
            </a:lvl1pPr>
            <a:lvl2pPr marL="207294" indent="-103647">
              <a:buFont typeface="Meta Offc" panose="020B0504030101020102" pitchFamily="34" charset="0"/>
              <a:buChar char="—"/>
              <a:defRPr sz="816">
                <a:solidFill>
                  <a:schemeClr val="accent1"/>
                </a:solidFill>
              </a:defRPr>
            </a:lvl2pPr>
            <a:lvl3pPr marL="841925" indent="0">
              <a:buNone/>
              <a:defRPr sz="816"/>
            </a:lvl3pPr>
            <a:lvl4pPr marL="1262886" indent="0">
              <a:buNone/>
              <a:defRPr sz="816"/>
            </a:lvl4pPr>
            <a:lvl5pPr marL="1683849" indent="0">
              <a:buNone/>
              <a:defRPr sz="816"/>
            </a:lvl5pPr>
          </a:lstStyle>
          <a:p>
            <a:pPr lvl="0"/>
            <a:r>
              <a:rPr lang="en-US" dirty="0"/>
              <a:t>Click to edit Master text </a:t>
            </a:r>
            <a:r>
              <a:rPr lang="en-US" dirty="0" smtClean="0"/>
              <a:t>styles</a:t>
            </a:r>
          </a:p>
          <a:p>
            <a:pPr lvl="1"/>
            <a:endParaRPr lang="en-US" dirty="0"/>
          </a:p>
        </p:txBody>
      </p:sp>
      <p:sp>
        <p:nvSpPr>
          <p:cNvPr id="7" name="Text Placeholder 3"/>
          <p:cNvSpPr>
            <a:spLocks noGrp="1"/>
          </p:cNvSpPr>
          <p:nvPr>
            <p:ph type="body" sz="quarter" idx="14"/>
          </p:nvPr>
        </p:nvSpPr>
        <p:spPr>
          <a:xfrm>
            <a:off x="415636" y="6102756"/>
            <a:ext cx="5072829" cy="232170"/>
          </a:xfrm>
          <a:prstGeom prst="rect">
            <a:avLst/>
          </a:prstGeom>
        </p:spPr>
        <p:txBody>
          <a:bodyPr anchor="b"/>
          <a:lstStyle>
            <a:lvl1pPr marL="0" indent="0">
              <a:spcBef>
                <a:spcPts val="0"/>
              </a:spcBef>
              <a:buNone/>
              <a:defRPr sz="725" i="1"/>
            </a:lvl1pPr>
            <a:lvl2pPr>
              <a:defRPr sz="725" i="1"/>
            </a:lvl2pPr>
            <a:lvl3pPr>
              <a:defRPr sz="725" i="1"/>
            </a:lvl3pPr>
            <a:lvl4pPr>
              <a:defRPr sz="725" i="1"/>
            </a:lvl4pPr>
            <a:lvl5pPr>
              <a:defRPr sz="725" i="1"/>
            </a:lvl5pPr>
          </a:lstStyle>
          <a:p>
            <a:pPr lvl="0"/>
            <a:r>
              <a:rPr lang="en-US" dirty="0" smtClean="0"/>
              <a:t>Edit Master text styles</a:t>
            </a:r>
          </a:p>
        </p:txBody>
      </p:sp>
    </p:spTree>
    <p:extLst>
      <p:ext uri="{BB962C8B-B14F-4D97-AF65-F5344CB8AC3E}">
        <p14:creationId xmlns:p14="http://schemas.microsoft.com/office/powerpoint/2010/main" val="2083051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tifel U.S. Disclosure">
    <p:spTree>
      <p:nvGrpSpPr>
        <p:cNvPr id="1" name=""/>
        <p:cNvGrpSpPr/>
        <p:nvPr/>
      </p:nvGrpSpPr>
      <p:grpSpPr>
        <a:xfrm>
          <a:off x="0" y="0"/>
          <a:ext cx="0" cy="0"/>
          <a:chOff x="0" y="0"/>
          <a:chExt cx="0" cy="0"/>
        </a:xfrm>
      </p:grpSpPr>
      <p:sp>
        <p:nvSpPr>
          <p:cNvPr id="2" name="TextBox 1"/>
          <p:cNvSpPr txBox="1"/>
          <p:nvPr userDrawn="1"/>
        </p:nvSpPr>
        <p:spPr>
          <a:xfrm>
            <a:off x="382909" y="1098581"/>
            <a:ext cx="8378182" cy="2323713"/>
          </a:xfrm>
          <a:prstGeom prst="rect">
            <a:avLst/>
          </a:prstGeom>
          <a:noFill/>
        </p:spPr>
        <p:txBody>
          <a:bodyPr wrap="square" rtlCol="0">
            <a:spAutoFit/>
          </a:bodyPr>
          <a:lstStyle/>
          <a:p>
            <a:r>
              <a:rPr lang="en-US" sz="725" dirty="0" smtClean="0">
                <a:latin typeface="Meta Offc" panose="020B0504030101020102" pitchFamily="34" charset="0"/>
                <a:cs typeface="Meta Offc" panose="020B0504030101020102" pitchFamily="34" charset="0"/>
              </a:rPr>
              <a:t>Stifel, Nicolaus &amp; Company, Incorporated (“Stifel”) has prepared the attached materials.  Such material consists of factual or general information (as defined in the SEC’s Municipal Advisor Rule).  Stifel is not hereby providing a municipal entity or obligated person with any advice or making any recommendation as to action concerning the structure, timing or terms of any issuance of municipal securities or municipal financial products.  To the extent that Stifel provides any alternatives, options, calculations or examples in the attached information, such information is not intended to express any view that the municipal entity or obligated person could achieve particular results in any municipal securities transaction, and those alternatives, options, calculations or examples do not constitute a recommendation that any municipal issuer or obligated person should effect any municipal securities transaction.  Stifel is acting in its own interests, is not acting as your municipal advisor and does not owe a fiduciary duty pursuant to Section 15B of the Securities Exchange Act of 1934, as amended, to the municipal entity or obligated party with respect to the information and materials contained in this communication.</a:t>
            </a:r>
          </a:p>
          <a:p>
            <a:r>
              <a:rPr lang="en-US" sz="725" dirty="0" smtClean="0">
                <a:latin typeface="Meta Offc" panose="020B0504030101020102" pitchFamily="34" charset="0"/>
                <a:cs typeface="Meta Offc" panose="020B0504030101020102" pitchFamily="34" charset="0"/>
              </a:rPr>
              <a:t> </a:t>
            </a:r>
          </a:p>
          <a:p>
            <a:r>
              <a:rPr lang="en-US" sz="725" dirty="0" smtClean="0">
                <a:latin typeface="Meta Offc" panose="020B0504030101020102" pitchFamily="34" charset="0"/>
                <a:cs typeface="Meta Offc" panose="020B0504030101020102" pitchFamily="34" charset="0"/>
              </a:rPr>
              <a:t>Stifel is providing information and is declaring to the proposed municipal issuer and any obligated person that it has done so within the regulatory framework of MSRB Rule G-23 as an underwriter (by definition also including the role of  placement agent) and not as a financial advisor, as defined therein, with respect to the referenced proposed issuance of municipal securities.  The primary role of Stifel, as an underwriter, is to purchase securities for resale to investors in an arm’s- length commercial transaction.  Serving in the role of underwriter, Stifel has financial and other interests that differ from those of the issuer. The issuer should consult with its’ own financial and/or municipal, legal, accounting, tax and other advisors, as applicable, to the extent it deems appropriate.</a:t>
            </a:r>
          </a:p>
          <a:p>
            <a:r>
              <a:rPr lang="en-US" sz="725" dirty="0" smtClean="0">
                <a:latin typeface="Meta Offc" panose="020B0504030101020102" pitchFamily="34" charset="0"/>
                <a:cs typeface="Meta Offc" panose="020B0504030101020102" pitchFamily="34" charset="0"/>
              </a:rPr>
              <a:t> </a:t>
            </a:r>
          </a:p>
          <a:p>
            <a:r>
              <a:rPr lang="en-US" sz="725" dirty="0" smtClean="0">
                <a:latin typeface="Meta Offc" panose="020B0504030101020102" pitchFamily="34" charset="0"/>
                <a:cs typeface="Meta Offc" panose="020B0504030101020102" pitchFamily="34" charset="0"/>
              </a:rPr>
              <a:t>These materials have been prepared by Stifel for the client or potential client to whom such materials are directly addressed and delivered for discussion purposes only.  All terms and conditions are subject to further discussion and negotiation.  Stifel does not express any view as to whether financing options presented in these materials are achievable or will be available at the time of any contemplated transaction.  These materials do not constitute an offer or solicitation to sell or purchase any securities and are not a commitment by Stifel to provide or arrange any financing for any transaction or to purchase any security in connection therewith and may not relied upon as an indication that such an offer will be provided in the future.  Where indicated, this presentation may contain information derived from sources other than Stifel. While we believe such information to be accurate and complete, Stifel does not guarantee the accuracy of this information. This material is based on information currently available to Stifel or its sources and is subject to change without notice. Stifel does not provide accounting, tax or legal advice; however, you should be aware that any proposed indicative transaction could have accounting, tax, legal or other implications that should be discussed with your advisors and /or counsel as you deem appropriate.</a:t>
            </a:r>
          </a:p>
          <a:p>
            <a:endParaRPr lang="en-US" sz="725" dirty="0">
              <a:latin typeface="Meta Offc" panose="020B0504030101020102" pitchFamily="34" charset="0"/>
              <a:cs typeface="Meta Offc" panose="020B0504030101020102" pitchFamily="34" charset="0"/>
            </a:endParaRPr>
          </a:p>
        </p:txBody>
      </p:sp>
      <p:sp>
        <p:nvSpPr>
          <p:cNvPr id="5" name="Title 1">
            <a:extLst>
              <a:ext uri="{FF2B5EF4-FFF2-40B4-BE49-F238E27FC236}">
                <a16:creationId xmlns:a16="http://schemas.microsoft.com/office/drawing/2014/main" id="{1DDE8DAF-F0C2-3E42-97B2-CC46FC492DFA}"/>
              </a:ext>
            </a:extLst>
          </p:cNvPr>
          <p:cNvSpPr>
            <a:spLocks noGrp="1"/>
          </p:cNvSpPr>
          <p:nvPr>
            <p:ph type="title" hasCustomPrompt="1"/>
          </p:nvPr>
        </p:nvSpPr>
        <p:spPr>
          <a:xfrm>
            <a:off x="382909" y="331672"/>
            <a:ext cx="8378182" cy="516223"/>
          </a:xfrm>
          <a:prstGeom prst="rect">
            <a:avLst/>
          </a:prstGeom>
        </p:spPr>
        <p:txBody>
          <a:bodyPr lIns="0" anchor="b" anchorCtr="0"/>
          <a:lstStyle>
            <a:lvl1pPr>
              <a:defRPr sz="1632" b="1">
                <a:solidFill>
                  <a:schemeClr val="accent1"/>
                </a:solidFill>
                <a:latin typeface="Meta Offc" panose="020B0504030101020102" pitchFamily="34" charset="0"/>
              </a:defRPr>
            </a:lvl1pPr>
          </a:lstStyle>
          <a:p>
            <a:r>
              <a:rPr lang="en-GB" dirty="0" smtClean="0"/>
              <a:t>Disclosure</a:t>
            </a:r>
            <a:endParaRPr lang="en-US" dirty="0"/>
          </a:p>
        </p:txBody>
      </p:sp>
    </p:spTree>
    <p:extLst>
      <p:ext uri="{BB962C8B-B14F-4D97-AF65-F5344CB8AC3E}">
        <p14:creationId xmlns:p14="http://schemas.microsoft.com/office/powerpoint/2010/main" val="942744410"/>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tifel Canada Disclosure">
    <p:spTree>
      <p:nvGrpSpPr>
        <p:cNvPr id="1" name=""/>
        <p:cNvGrpSpPr/>
        <p:nvPr/>
      </p:nvGrpSpPr>
      <p:grpSpPr>
        <a:xfrm>
          <a:off x="0" y="0"/>
          <a:ext cx="0" cy="0"/>
          <a:chOff x="0" y="0"/>
          <a:chExt cx="0" cy="0"/>
        </a:xfrm>
      </p:grpSpPr>
      <p:sp>
        <p:nvSpPr>
          <p:cNvPr id="2" name="TextBox 1"/>
          <p:cNvSpPr txBox="1"/>
          <p:nvPr userDrawn="1"/>
        </p:nvSpPr>
        <p:spPr>
          <a:xfrm>
            <a:off x="382909" y="1098581"/>
            <a:ext cx="8378182" cy="2212144"/>
          </a:xfrm>
          <a:prstGeom prst="rect">
            <a:avLst/>
          </a:prstGeom>
          <a:noFill/>
        </p:spPr>
        <p:txBody>
          <a:bodyPr wrap="square" rtlCol="0">
            <a:spAutoFit/>
          </a:bodyPr>
          <a:lstStyle/>
          <a:p>
            <a:r>
              <a:rPr lang="en-US" sz="725" dirty="0" smtClean="0">
                <a:latin typeface="Meta Offc" panose="020B0504030101020102" pitchFamily="34" charset="0"/>
                <a:cs typeface="Meta Offc" panose="020B0504030101020102" pitchFamily="34" charset="0"/>
              </a:rPr>
              <a:t>Stifel, Nicolaus &amp; Company, Incorporated (“Stifel”) has prepared the attached materials.  Such material consists of factual or general information (as defined in the SEC’s Municipal Advisor Rule).  Stifel is not hereby providing a municipal entity or obligated person with any advice or making any recommendation as to action concerning the structure, timing or terms of any issuance of municipal securities or municipal financial products.  To the extent that Stifel provides any alternatives, options, calculations or examples in the attached information, such information is not intended to express any view that the municipal entity or obligated person could achieve particular results in any municipal securities transaction, and those alternatives, options, calculations or examples do not constitute a recommendation that any municipal issuer or obligated person should effect any municipal securities transaction.  Stifel is acting in its own interests, is not acting as your municipal advisor and does not owe a fiduciary duty pursuant to Section 15B of the Securities Exchange Act of 1934, as amended, to the municipal entity or obligated party with respect to the information and materials contained in this communication.</a:t>
            </a:r>
          </a:p>
          <a:p>
            <a:r>
              <a:rPr lang="en-US" sz="725" dirty="0" smtClean="0">
                <a:latin typeface="Meta Offc" panose="020B0504030101020102" pitchFamily="34" charset="0"/>
                <a:cs typeface="Meta Offc" panose="020B0504030101020102" pitchFamily="34" charset="0"/>
              </a:rPr>
              <a:t> </a:t>
            </a:r>
          </a:p>
          <a:p>
            <a:r>
              <a:rPr lang="en-US" sz="725" dirty="0" smtClean="0">
                <a:latin typeface="Meta Offc" panose="020B0504030101020102" pitchFamily="34" charset="0"/>
                <a:cs typeface="Meta Offc" panose="020B0504030101020102" pitchFamily="34" charset="0"/>
              </a:rPr>
              <a:t>Stifel is providing information and is declaring to the proposed municipal issuer and any obligated person that it has done so within the regulatory framework of MSRB Rule G-23 as an underwriter (by definition also including the role of  placement agent) and not as a financial advisor, as defined therein, with respect to the referenced proposed issuance of municipal securities.  The primary role of Stifel, as an underwriter, is to purchase securities for resale to investors in an arm’s- length commercial transaction.  Serving in the role of underwriter, Stifel has financial and other interests that differ from those of the issuer. The issuer should consult with its’ own financial and/or municipal, legal, accounting, tax and other advisors, as applicable, to the extent it deems appropriate.</a:t>
            </a:r>
          </a:p>
          <a:p>
            <a:r>
              <a:rPr lang="en-US" sz="725" dirty="0" smtClean="0">
                <a:latin typeface="Meta Offc" panose="020B0504030101020102" pitchFamily="34" charset="0"/>
                <a:cs typeface="Meta Offc" panose="020B0504030101020102" pitchFamily="34" charset="0"/>
              </a:rPr>
              <a:t> </a:t>
            </a:r>
          </a:p>
          <a:p>
            <a:r>
              <a:rPr lang="en-US" sz="725" dirty="0" smtClean="0">
                <a:latin typeface="Meta Offc" panose="020B0504030101020102" pitchFamily="34" charset="0"/>
                <a:cs typeface="Meta Offc" panose="020B0504030101020102" pitchFamily="34" charset="0"/>
              </a:rPr>
              <a:t>These materials have been prepared by Stifel for the client or potential client to whom such materials are directly addressed and delivered for discussion purposes only.  All terms and conditions are subject to further discussion and negotiation.  Stifel does not express any view as to whether financing options presented in these materials are achievable or will be available at the time of any contemplated transaction.  These materials do not constitute an offer or solicitation to sell or purchase any securities and are not a commitment by Stifel to provide or arrange any financing for any transaction or to purchase any security in connection therewith and may not relied upon as an indication that such an offer will be provided in the future.  Where indicated, this presentation may contain information derived from sources other than Stifel. While we believe such information to be accurate and complete, Stifel does not guarantee the accuracy of this information. This material is based on information currently available to Stifel or its sources and is subject to change without notice. Stifel does not provide accounting, tax or legal advice; however, you should be aware that any proposed indicative transaction could have accounting, tax, legal or other implications that should be discussed with your advisors and /or counsel as you deem appropriate.</a:t>
            </a:r>
          </a:p>
        </p:txBody>
      </p:sp>
      <p:sp>
        <p:nvSpPr>
          <p:cNvPr id="4" name="Title 1">
            <a:extLst>
              <a:ext uri="{FF2B5EF4-FFF2-40B4-BE49-F238E27FC236}">
                <a16:creationId xmlns:a16="http://schemas.microsoft.com/office/drawing/2014/main" id="{1DDE8DAF-F0C2-3E42-97B2-CC46FC492DFA}"/>
              </a:ext>
            </a:extLst>
          </p:cNvPr>
          <p:cNvSpPr>
            <a:spLocks noGrp="1"/>
          </p:cNvSpPr>
          <p:nvPr>
            <p:ph type="title" hasCustomPrompt="1"/>
          </p:nvPr>
        </p:nvSpPr>
        <p:spPr>
          <a:xfrm>
            <a:off x="382909" y="331672"/>
            <a:ext cx="8378182" cy="516223"/>
          </a:xfrm>
          <a:prstGeom prst="rect">
            <a:avLst/>
          </a:prstGeom>
        </p:spPr>
        <p:txBody>
          <a:bodyPr lIns="0" anchor="b" anchorCtr="0"/>
          <a:lstStyle>
            <a:lvl1pPr>
              <a:defRPr sz="1632" b="1">
                <a:solidFill>
                  <a:schemeClr val="accent1"/>
                </a:solidFill>
                <a:latin typeface="Meta Offc" panose="020B0504030101020102" pitchFamily="34" charset="0"/>
              </a:defRPr>
            </a:lvl1pPr>
          </a:lstStyle>
          <a:p>
            <a:r>
              <a:rPr lang="en-GB" dirty="0" smtClean="0"/>
              <a:t>Disclosure</a:t>
            </a:r>
            <a:endParaRPr lang="en-US" dirty="0"/>
          </a:p>
        </p:txBody>
      </p:sp>
    </p:spTree>
    <p:extLst>
      <p:ext uri="{BB962C8B-B14F-4D97-AF65-F5344CB8AC3E}">
        <p14:creationId xmlns:p14="http://schemas.microsoft.com/office/powerpoint/2010/main" val="3956856026"/>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Divided Page Basic Reversed 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D8FE927-86BB-FF44-8F21-5049863DA6B1}"/>
              </a:ext>
            </a:extLst>
          </p:cNvPr>
          <p:cNvSpPr/>
          <p:nvPr userDrawn="1"/>
        </p:nvSpPr>
        <p:spPr>
          <a:xfrm>
            <a:off x="310177" y="620052"/>
            <a:ext cx="4764309" cy="5185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2" dirty="0"/>
          </a:p>
        </p:txBody>
      </p:sp>
      <p:sp>
        <p:nvSpPr>
          <p:cNvPr id="18" name="Rectangle 17">
            <a:extLst>
              <a:ext uri="{FF2B5EF4-FFF2-40B4-BE49-F238E27FC236}">
                <a16:creationId xmlns:a16="http://schemas.microsoft.com/office/drawing/2014/main" id="{08CEE874-EF34-934C-8E87-B3878E7EA44A}"/>
              </a:ext>
            </a:extLst>
          </p:cNvPr>
          <p:cNvSpPr/>
          <p:nvPr userDrawn="1"/>
        </p:nvSpPr>
        <p:spPr>
          <a:xfrm>
            <a:off x="4375617" y="620053"/>
            <a:ext cx="4768385" cy="3266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2" dirty="0"/>
          </a:p>
        </p:txBody>
      </p:sp>
      <p:sp>
        <p:nvSpPr>
          <p:cNvPr id="7" name="Rectangle 6">
            <a:extLst>
              <a:ext uri="{FF2B5EF4-FFF2-40B4-BE49-F238E27FC236}">
                <a16:creationId xmlns:a16="http://schemas.microsoft.com/office/drawing/2014/main" id="{E4999CE8-5470-0448-BFB0-25D3AC98C6A9}"/>
              </a:ext>
            </a:extLst>
          </p:cNvPr>
          <p:cNvSpPr/>
          <p:nvPr userDrawn="1"/>
        </p:nvSpPr>
        <p:spPr>
          <a:xfrm>
            <a:off x="4572000" y="1"/>
            <a:ext cx="4572000" cy="6858000"/>
          </a:xfrm>
          <a:prstGeom prst="rect">
            <a:avLst/>
          </a:prstGeom>
          <a:solidFill>
            <a:schemeClr val="accent1"/>
          </a:solidFill>
          <a:ln>
            <a:solidFill>
              <a:srgbClr val="00305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32" dirty="0"/>
          </a:p>
        </p:txBody>
      </p:sp>
      <p:sp>
        <p:nvSpPr>
          <p:cNvPr id="3" name="TextBox 2"/>
          <p:cNvSpPr txBox="1"/>
          <p:nvPr userDrawn="1"/>
        </p:nvSpPr>
        <p:spPr>
          <a:xfrm>
            <a:off x="415636" y="6304412"/>
            <a:ext cx="916466" cy="231923"/>
          </a:xfrm>
          <a:prstGeom prst="rect">
            <a:avLst/>
          </a:prstGeom>
          <a:noFill/>
        </p:spPr>
        <p:txBody>
          <a:bodyPr wrap="square" lIns="0" rtlCol="0">
            <a:spAutoFit/>
          </a:bodyPr>
          <a:lstStyle/>
          <a:p>
            <a:pPr algn="l"/>
            <a:r>
              <a:rPr lang="en-US" sz="907" dirty="0">
                <a:solidFill>
                  <a:schemeClr val="accent1"/>
                </a:solidFill>
                <a:latin typeface="+mj-lt"/>
              </a:rPr>
              <a:t>Page </a:t>
            </a:r>
            <a:fld id="{0B4E8B84-5DBC-4CE1-B567-35F513EDC341}" type="slidenum">
              <a:rPr lang="en-US" sz="907" smtClean="0">
                <a:solidFill>
                  <a:schemeClr val="accent1"/>
                </a:solidFill>
                <a:latin typeface="+mj-lt"/>
              </a:rPr>
              <a:pPr algn="l"/>
              <a:t>‹#›</a:t>
            </a:fld>
            <a:endParaRPr lang="en-US" sz="907" dirty="0">
              <a:solidFill>
                <a:schemeClr val="accent1"/>
              </a:solidFill>
              <a:latin typeface="+mj-lt"/>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68073" y="6198995"/>
            <a:ext cx="1828800" cy="327649"/>
          </a:xfrm>
          <a:prstGeom prst="rect">
            <a:avLst/>
          </a:prstGeom>
        </p:spPr>
      </p:pic>
    </p:spTree>
    <p:extLst>
      <p:ext uri="{BB962C8B-B14F-4D97-AF65-F5344CB8AC3E}">
        <p14:creationId xmlns:p14="http://schemas.microsoft.com/office/powerpoint/2010/main" val="28255716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cSld name="POWER_USER_LAYOUT_DIVIDER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vl1pPr>
          </a:lstStyle>
          <a:p>
            <a:r>
              <a:rPr lang="en-US" dirty="0"/>
              <a:t>Click to edit Master title style</a:t>
            </a:r>
          </a:p>
        </p:txBody>
      </p:sp>
      <p:sp>
        <p:nvSpPr>
          <p:cNvPr id="3" name="Rectangle 10"/>
          <p:cNvSpPr>
            <a:spLocks noGrp="1" noChangeArrowheads="1"/>
          </p:cNvSpPr>
          <p:nvPr>
            <p:ph type="sldNum" sz="quarter" idx="10"/>
          </p:nvPr>
        </p:nvSpPr>
        <p:spPr bwMode="auto">
          <a:xfrm>
            <a:off x="1" y="7304556"/>
            <a:ext cx="10693399" cy="309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GB"/>
            </a:defPPr>
            <a:lvl1pPr algn="ctr" rtl="0" fontAlgn="base">
              <a:spcBef>
                <a:spcPct val="0"/>
              </a:spcBef>
              <a:spcAft>
                <a:spcPct val="0"/>
              </a:spcAft>
              <a:defRPr sz="829" b="0" i="0" kern="1200">
                <a:solidFill>
                  <a:schemeClr val="accent1"/>
                </a:solidFill>
                <a:latin typeface="Meta Offc Light" panose="020B0504030101020102" pitchFamily="34" charset="77"/>
                <a:ea typeface="+mn-ea"/>
                <a:cs typeface="Meta Offc" panose="020B0504030101020102" pitchFamily="34" charset="0"/>
              </a:defRPr>
            </a:lvl1pPr>
            <a:lvl2pPr marL="458398" algn="ctr" rtl="0" fontAlgn="base">
              <a:spcBef>
                <a:spcPct val="0"/>
              </a:spcBef>
              <a:spcAft>
                <a:spcPct val="0"/>
              </a:spcAft>
              <a:defRPr kern="1200">
                <a:solidFill>
                  <a:schemeClr val="tx1"/>
                </a:solidFill>
                <a:latin typeface="Arial" pitchFamily="34" charset="0"/>
                <a:ea typeface="+mn-ea"/>
                <a:cs typeface="Arial" pitchFamily="34" charset="0"/>
              </a:defRPr>
            </a:lvl2pPr>
            <a:lvl3pPr marL="916797" algn="ctr" rtl="0" fontAlgn="base">
              <a:spcBef>
                <a:spcPct val="0"/>
              </a:spcBef>
              <a:spcAft>
                <a:spcPct val="0"/>
              </a:spcAft>
              <a:defRPr kern="1200">
                <a:solidFill>
                  <a:schemeClr val="tx1"/>
                </a:solidFill>
                <a:latin typeface="Arial" pitchFamily="34" charset="0"/>
                <a:ea typeface="+mn-ea"/>
                <a:cs typeface="Arial" pitchFamily="34" charset="0"/>
              </a:defRPr>
            </a:lvl3pPr>
            <a:lvl4pPr marL="1375194" algn="ctr" rtl="0" fontAlgn="base">
              <a:spcBef>
                <a:spcPct val="0"/>
              </a:spcBef>
              <a:spcAft>
                <a:spcPct val="0"/>
              </a:spcAft>
              <a:defRPr kern="1200">
                <a:solidFill>
                  <a:schemeClr val="tx1"/>
                </a:solidFill>
                <a:latin typeface="Arial" pitchFamily="34" charset="0"/>
                <a:ea typeface="+mn-ea"/>
                <a:cs typeface="Arial" pitchFamily="34" charset="0"/>
              </a:defRPr>
            </a:lvl4pPr>
            <a:lvl5pPr marL="1833592" algn="ctr" rtl="0" fontAlgn="base">
              <a:spcBef>
                <a:spcPct val="0"/>
              </a:spcBef>
              <a:spcAft>
                <a:spcPct val="0"/>
              </a:spcAft>
              <a:defRPr kern="1200">
                <a:solidFill>
                  <a:schemeClr val="tx1"/>
                </a:solidFill>
                <a:latin typeface="Arial" pitchFamily="34" charset="0"/>
                <a:ea typeface="+mn-ea"/>
                <a:cs typeface="Arial" pitchFamily="34" charset="0"/>
              </a:defRPr>
            </a:lvl5pPr>
            <a:lvl6pPr marL="2291991" algn="l" defTabSz="916797" rtl="0" eaLnBrk="1" latinLnBrk="0" hangingPunct="1">
              <a:defRPr kern="1200">
                <a:solidFill>
                  <a:schemeClr val="tx1"/>
                </a:solidFill>
                <a:latin typeface="Arial" pitchFamily="34" charset="0"/>
                <a:ea typeface="+mn-ea"/>
                <a:cs typeface="Arial" pitchFamily="34" charset="0"/>
              </a:defRPr>
            </a:lvl6pPr>
            <a:lvl7pPr marL="2750389" algn="l" defTabSz="916797" rtl="0" eaLnBrk="1" latinLnBrk="0" hangingPunct="1">
              <a:defRPr kern="1200">
                <a:solidFill>
                  <a:schemeClr val="tx1"/>
                </a:solidFill>
                <a:latin typeface="Arial" pitchFamily="34" charset="0"/>
                <a:ea typeface="+mn-ea"/>
                <a:cs typeface="Arial" pitchFamily="34" charset="0"/>
              </a:defRPr>
            </a:lvl7pPr>
            <a:lvl8pPr marL="3208788" algn="l" defTabSz="916797" rtl="0" eaLnBrk="1" latinLnBrk="0" hangingPunct="1">
              <a:defRPr kern="1200">
                <a:solidFill>
                  <a:schemeClr val="tx1"/>
                </a:solidFill>
                <a:latin typeface="Arial" pitchFamily="34" charset="0"/>
                <a:ea typeface="+mn-ea"/>
                <a:cs typeface="Arial" pitchFamily="34" charset="0"/>
              </a:defRPr>
            </a:lvl8pPr>
            <a:lvl9pPr marL="3667186" algn="l" defTabSz="916797" rtl="0" eaLnBrk="1" latinLnBrk="0" hangingPunct="1">
              <a:defRPr kern="1200">
                <a:solidFill>
                  <a:schemeClr val="tx1"/>
                </a:solidFill>
                <a:latin typeface="Arial" pitchFamily="34" charset="0"/>
                <a:ea typeface="+mn-ea"/>
                <a:cs typeface="Arial" pitchFamily="34" charset="0"/>
              </a:defRPr>
            </a:lvl9pPr>
          </a:lstStyle>
          <a:p>
            <a:pPr>
              <a:defRPr/>
            </a:pPr>
            <a:fld id="{8BC1ABCE-FB9F-4FA3-8809-CD4F086FC270}" type="slidenum">
              <a:rPr lang="en-GB" smtClean="0"/>
              <a:pPr>
                <a:defRPr/>
              </a:pPr>
              <a:t>‹#›</a:t>
            </a:fld>
            <a:endParaRPr lang="en-US" dirty="0"/>
          </a:p>
        </p:txBody>
      </p:sp>
      <p:sp>
        <p:nvSpPr>
          <p:cNvPr id="4" name="TextBox 3">
            <a:extLst>
              <a:ext uri="{FF2B5EF4-FFF2-40B4-BE49-F238E27FC236}">
                <a16:creationId xmlns:a16="http://schemas.microsoft.com/office/drawing/2014/main" id="{74B4BB37-B771-9A40-964C-7976923BA710}"/>
              </a:ext>
            </a:extLst>
          </p:cNvPr>
          <p:cNvSpPr txBox="1"/>
          <p:nvPr userDrawn="1"/>
        </p:nvSpPr>
        <p:spPr>
          <a:xfrm>
            <a:off x="451952" y="6477338"/>
            <a:ext cx="418528" cy="181666"/>
          </a:xfrm>
          <a:prstGeom prst="rect">
            <a:avLst/>
          </a:prstGeom>
          <a:noFill/>
        </p:spPr>
        <p:txBody>
          <a:bodyPr wrap="square" lIns="76405" tIns="38202" rIns="76405" bIns="38202" rtlCol="0">
            <a:spAutoFit/>
          </a:bodyPr>
          <a:lstStyle/>
          <a:p>
            <a:pPr algn="l"/>
            <a:fld id="{ACFA9DC3-C422-4A89-8EDF-610B95B03A19}" type="slidenum">
              <a:rPr lang="en-US" sz="679" i="1" smtClean="0">
                <a:solidFill>
                  <a:schemeClr val="accent1"/>
                </a:solidFill>
                <a:latin typeface="Meta Offc" panose="020B0504030101020102" pitchFamily="34" charset="0"/>
                <a:cs typeface="Meta Offc" panose="020B0504030101020102" pitchFamily="34" charset="0"/>
              </a:rPr>
              <a:pPr algn="l"/>
              <a:t>‹#›</a:t>
            </a:fld>
            <a:endParaRPr lang="en-US" sz="679" i="1" dirty="0">
              <a:solidFill>
                <a:schemeClr val="accent1"/>
              </a:solidFill>
              <a:latin typeface="Meta Offc" panose="020B0504030101020102" pitchFamily="34" charset="0"/>
              <a:cs typeface="Meta Offc" panose="020B0504030101020102" pitchFamily="34" charset="0"/>
            </a:endParaRPr>
          </a:p>
        </p:txBody>
      </p:sp>
    </p:spTree>
    <p:extLst>
      <p:ext uri="{BB962C8B-B14F-4D97-AF65-F5344CB8AC3E}">
        <p14:creationId xmlns:p14="http://schemas.microsoft.com/office/powerpoint/2010/main" val="180147293"/>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89101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ver Backgroun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01722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ver - Paris, NY, SF">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0337" y="1391929"/>
            <a:ext cx="2909705" cy="2178164"/>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17147" y="1391929"/>
            <a:ext cx="2909706" cy="2178164"/>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83959" y="1391929"/>
            <a:ext cx="2909705" cy="2178164"/>
          </a:xfrm>
          <a:prstGeom prst="rect">
            <a:avLst/>
          </a:prstGeom>
        </p:spPr>
      </p:pic>
    </p:spTree>
    <p:extLst>
      <p:ext uri="{BB962C8B-B14F-4D97-AF65-F5344CB8AC3E}">
        <p14:creationId xmlns:p14="http://schemas.microsoft.com/office/powerpoint/2010/main" val="2505194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ivided Page Basic">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8CEE874-EF34-934C-8E87-B3878E7EA44A}"/>
              </a:ext>
            </a:extLst>
          </p:cNvPr>
          <p:cNvSpPr/>
          <p:nvPr userDrawn="1"/>
        </p:nvSpPr>
        <p:spPr>
          <a:xfrm>
            <a:off x="4375615" y="620053"/>
            <a:ext cx="4768385" cy="3266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2" dirty="0"/>
          </a:p>
        </p:txBody>
      </p:sp>
      <p:sp>
        <p:nvSpPr>
          <p:cNvPr id="2" name="Title 1">
            <a:extLst>
              <a:ext uri="{FF2B5EF4-FFF2-40B4-BE49-F238E27FC236}">
                <a16:creationId xmlns:a16="http://schemas.microsoft.com/office/drawing/2014/main" id="{BE837697-CAD2-574D-BDAD-A329FDD19A51}"/>
              </a:ext>
            </a:extLst>
          </p:cNvPr>
          <p:cNvSpPr>
            <a:spLocks noGrp="1"/>
          </p:cNvSpPr>
          <p:nvPr>
            <p:ph type="ctrTitle"/>
          </p:nvPr>
        </p:nvSpPr>
        <p:spPr>
          <a:xfrm>
            <a:off x="4738255" y="829179"/>
            <a:ext cx="3998335" cy="477837"/>
          </a:xfrm>
          <a:prstGeom prst="rect">
            <a:avLst/>
          </a:prstGeom>
        </p:spPr>
        <p:txBody>
          <a:bodyPr lIns="0" anchor="b" anchorCtr="0"/>
          <a:lstStyle>
            <a:lvl1pPr algn="l">
              <a:defRPr sz="1632" b="1">
                <a:solidFill>
                  <a:schemeClr val="accent1"/>
                </a:solidFill>
                <a:latin typeface="Meta Offc" panose="020B0504030101020102" pitchFamily="34" charset="0"/>
              </a:defRPr>
            </a:lvl1pPr>
          </a:lstStyle>
          <a:p>
            <a:r>
              <a:rPr lang="en-GB" dirty="0"/>
              <a:t>Click to edit Master title style</a:t>
            </a:r>
            <a:endParaRPr lang="en-US" dirty="0"/>
          </a:p>
        </p:txBody>
      </p:sp>
      <p:sp>
        <p:nvSpPr>
          <p:cNvPr id="4" name="Date Placeholder 3">
            <a:extLst>
              <a:ext uri="{FF2B5EF4-FFF2-40B4-BE49-F238E27FC236}">
                <a16:creationId xmlns:a16="http://schemas.microsoft.com/office/drawing/2014/main" id="{E4085977-ED8A-3A41-BA09-AC526B9A5165}"/>
              </a:ext>
            </a:extLst>
          </p:cNvPr>
          <p:cNvSpPr>
            <a:spLocks noGrp="1"/>
          </p:cNvSpPr>
          <p:nvPr>
            <p:ph type="dt" sz="half" idx="10"/>
          </p:nvPr>
        </p:nvSpPr>
        <p:spPr>
          <a:xfrm>
            <a:off x="628652" y="6356351"/>
            <a:ext cx="2057400" cy="365125"/>
          </a:xfrm>
          <a:prstGeom prst="rect">
            <a:avLst/>
          </a:prstGeom>
        </p:spPr>
        <p:txBody>
          <a:bodyPr/>
          <a:lstStyle>
            <a:lvl1pPr>
              <a:defRPr>
                <a:latin typeface="Meta Offc" panose="020B0504030101020102" pitchFamily="34" charset="0"/>
                <a:cs typeface="Meta Offc" panose="020B0504030101020102" pitchFamily="34" charset="0"/>
              </a:defRPr>
            </a:lvl1pPr>
          </a:lstStyle>
          <a:p>
            <a:endParaRPr lang="en-US" dirty="0"/>
          </a:p>
        </p:txBody>
      </p:sp>
      <p:sp>
        <p:nvSpPr>
          <p:cNvPr id="7" name="Rectangle 6">
            <a:extLst>
              <a:ext uri="{FF2B5EF4-FFF2-40B4-BE49-F238E27FC236}">
                <a16:creationId xmlns:a16="http://schemas.microsoft.com/office/drawing/2014/main" id="{E4999CE8-5470-0448-BFB0-25D3AC98C6A9}"/>
              </a:ext>
            </a:extLst>
          </p:cNvPr>
          <p:cNvSpPr/>
          <p:nvPr userDrawn="1"/>
        </p:nvSpPr>
        <p:spPr>
          <a:xfrm>
            <a:off x="0" y="1"/>
            <a:ext cx="4572000" cy="6858000"/>
          </a:xfrm>
          <a:prstGeom prst="rect">
            <a:avLst/>
          </a:prstGeom>
          <a:solidFill>
            <a:schemeClr val="accent1"/>
          </a:solidFill>
          <a:ln>
            <a:solidFill>
              <a:srgbClr val="00305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32" dirty="0"/>
          </a:p>
        </p:txBody>
      </p:sp>
      <p:sp>
        <p:nvSpPr>
          <p:cNvPr id="3" name="TextBox 2"/>
          <p:cNvSpPr txBox="1"/>
          <p:nvPr userDrawn="1"/>
        </p:nvSpPr>
        <p:spPr>
          <a:xfrm>
            <a:off x="415637" y="6304407"/>
            <a:ext cx="916465" cy="231923"/>
          </a:xfrm>
          <a:prstGeom prst="rect">
            <a:avLst/>
          </a:prstGeom>
          <a:noFill/>
        </p:spPr>
        <p:txBody>
          <a:bodyPr wrap="square" lIns="0" rtlCol="0">
            <a:spAutoFit/>
          </a:bodyPr>
          <a:lstStyle/>
          <a:p>
            <a:pPr algn="l"/>
            <a:r>
              <a:rPr lang="en-US" sz="907" dirty="0">
                <a:solidFill>
                  <a:schemeClr val="bg1"/>
                </a:solidFill>
                <a:latin typeface="+mj-lt"/>
              </a:rPr>
              <a:t>Page </a:t>
            </a:r>
            <a:fld id="{0B4E8B84-5DBC-4CE1-B567-35F513EDC341}" type="slidenum">
              <a:rPr lang="en-US" sz="907" smtClean="0">
                <a:solidFill>
                  <a:schemeClr val="bg1"/>
                </a:solidFill>
                <a:latin typeface="+mj-lt"/>
              </a:rPr>
              <a:pPr algn="l"/>
              <a:t>‹#›</a:t>
            </a:fld>
            <a:endParaRPr lang="en-US" sz="907" dirty="0">
              <a:solidFill>
                <a:schemeClr val="bg1"/>
              </a:solidFill>
              <a:latin typeface="+mj-lt"/>
            </a:endParaRPr>
          </a:p>
        </p:txBody>
      </p:sp>
    </p:spTree>
    <p:extLst>
      <p:ext uri="{BB962C8B-B14F-4D97-AF65-F5344CB8AC3E}">
        <p14:creationId xmlns:p14="http://schemas.microsoft.com/office/powerpoint/2010/main" val="24537091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Divided Page Basic Reversed with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4999CE8-5470-0448-BFB0-25D3AC98C6A9}"/>
              </a:ext>
            </a:extLst>
          </p:cNvPr>
          <p:cNvSpPr/>
          <p:nvPr userDrawn="1"/>
        </p:nvSpPr>
        <p:spPr>
          <a:xfrm>
            <a:off x="4572000" y="9214"/>
            <a:ext cx="4572000" cy="6858000"/>
          </a:xfrm>
          <a:prstGeom prst="rect">
            <a:avLst/>
          </a:prstGeom>
          <a:solidFill>
            <a:schemeClr val="accent1"/>
          </a:solidFill>
          <a:ln>
            <a:solidFill>
              <a:srgbClr val="00305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32" dirty="0"/>
          </a:p>
        </p:txBody>
      </p:sp>
      <p:sp>
        <p:nvSpPr>
          <p:cNvPr id="18" name="Rectangle 17">
            <a:extLst>
              <a:ext uri="{FF2B5EF4-FFF2-40B4-BE49-F238E27FC236}">
                <a16:creationId xmlns:a16="http://schemas.microsoft.com/office/drawing/2014/main" id="{08CEE874-EF34-934C-8E87-B3878E7EA44A}"/>
              </a:ext>
            </a:extLst>
          </p:cNvPr>
          <p:cNvSpPr/>
          <p:nvPr userDrawn="1"/>
        </p:nvSpPr>
        <p:spPr>
          <a:xfrm>
            <a:off x="4375615" y="620053"/>
            <a:ext cx="4768385" cy="3266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2" dirty="0"/>
          </a:p>
        </p:txBody>
      </p:sp>
      <p:sp>
        <p:nvSpPr>
          <p:cNvPr id="2" name="Title 1">
            <a:extLst>
              <a:ext uri="{FF2B5EF4-FFF2-40B4-BE49-F238E27FC236}">
                <a16:creationId xmlns:a16="http://schemas.microsoft.com/office/drawing/2014/main" id="{BE837697-CAD2-574D-BDAD-A329FDD19A51}"/>
              </a:ext>
            </a:extLst>
          </p:cNvPr>
          <p:cNvSpPr>
            <a:spLocks noGrp="1"/>
          </p:cNvSpPr>
          <p:nvPr>
            <p:ph type="ctrTitle"/>
          </p:nvPr>
        </p:nvSpPr>
        <p:spPr>
          <a:xfrm>
            <a:off x="382444" y="331672"/>
            <a:ext cx="3993171" cy="477837"/>
          </a:xfrm>
          <a:prstGeom prst="rect">
            <a:avLst/>
          </a:prstGeom>
        </p:spPr>
        <p:txBody>
          <a:bodyPr lIns="0" anchor="b" anchorCtr="0"/>
          <a:lstStyle>
            <a:lvl1pPr algn="l">
              <a:defRPr sz="1632" b="1">
                <a:solidFill>
                  <a:schemeClr val="accent1"/>
                </a:solidFill>
                <a:latin typeface="Meta Offc" panose="020B0504030101020102" pitchFamily="34" charset="0"/>
              </a:defRPr>
            </a:lvl1pPr>
          </a:lstStyle>
          <a:p>
            <a:r>
              <a:rPr lang="en-GB" dirty="0"/>
              <a:t>Click to edit Master title style</a:t>
            </a:r>
            <a:endParaRPr lang="en-US" dirty="0"/>
          </a:p>
        </p:txBody>
      </p:sp>
      <p:sp>
        <p:nvSpPr>
          <p:cNvPr id="3" name="TextBox 2"/>
          <p:cNvSpPr txBox="1"/>
          <p:nvPr userDrawn="1"/>
        </p:nvSpPr>
        <p:spPr>
          <a:xfrm>
            <a:off x="415637" y="6304407"/>
            <a:ext cx="916465" cy="231923"/>
          </a:xfrm>
          <a:prstGeom prst="rect">
            <a:avLst/>
          </a:prstGeom>
          <a:noFill/>
        </p:spPr>
        <p:txBody>
          <a:bodyPr wrap="square" lIns="0" rtlCol="0">
            <a:spAutoFit/>
          </a:bodyPr>
          <a:lstStyle/>
          <a:p>
            <a:pPr algn="l"/>
            <a:r>
              <a:rPr lang="en-US" sz="907" dirty="0">
                <a:solidFill>
                  <a:schemeClr val="accent1"/>
                </a:solidFill>
                <a:latin typeface="+mj-lt"/>
              </a:rPr>
              <a:t>Page </a:t>
            </a:r>
            <a:fld id="{0B4E8B84-5DBC-4CE1-B567-35F513EDC341}" type="slidenum">
              <a:rPr lang="en-US" sz="907" smtClean="0">
                <a:solidFill>
                  <a:schemeClr val="accent1"/>
                </a:solidFill>
                <a:latin typeface="+mj-lt"/>
              </a:rPr>
              <a:pPr algn="l"/>
              <a:t>‹#›</a:t>
            </a:fld>
            <a:endParaRPr lang="en-US" sz="907" dirty="0">
              <a:solidFill>
                <a:schemeClr val="accent1"/>
              </a:solidFill>
              <a:latin typeface="+mj-lt"/>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68073" y="6198990"/>
            <a:ext cx="1828800" cy="327649"/>
          </a:xfrm>
          <a:prstGeom prst="rect">
            <a:avLst/>
          </a:prstGeom>
        </p:spPr>
      </p:pic>
    </p:spTree>
    <p:extLst>
      <p:ext uri="{BB962C8B-B14F-4D97-AF65-F5344CB8AC3E}">
        <p14:creationId xmlns:p14="http://schemas.microsoft.com/office/powerpoint/2010/main" val="42724457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Divided Page Basic Reversed 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D8FE927-86BB-FF44-8F21-5049863DA6B1}"/>
              </a:ext>
            </a:extLst>
          </p:cNvPr>
          <p:cNvSpPr/>
          <p:nvPr userDrawn="1"/>
        </p:nvSpPr>
        <p:spPr>
          <a:xfrm>
            <a:off x="310176" y="620052"/>
            <a:ext cx="4764309" cy="5185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2" dirty="0"/>
          </a:p>
        </p:txBody>
      </p:sp>
      <p:sp>
        <p:nvSpPr>
          <p:cNvPr id="18" name="Rectangle 17">
            <a:extLst>
              <a:ext uri="{FF2B5EF4-FFF2-40B4-BE49-F238E27FC236}">
                <a16:creationId xmlns:a16="http://schemas.microsoft.com/office/drawing/2014/main" id="{08CEE874-EF34-934C-8E87-B3878E7EA44A}"/>
              </a:ext>
            </a:extLst>
          </p:cNvPr>
          <p:cNvSpPr/>
          <p:nvPr userDrawn="1"/>
        </p:nvSpPr>
        <p:spPr>
          <a:xfrm>
            <a:off x="4375615" y="620053"/>
            <a:ext cx="4768385" cy="3266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2" dirty="0"/>
          </a:p>
        </p:txBody>
      </p:sp>
      <p:sp>
        <p:nvSpPr>
          <p:cNvPr id="7" name="Rectangle 6">
            <a:extLst>
              <a:ext uri="{FF2B5EF4-FFF2-40B4-BE49-F238E27FC236}">
                <a16:creationId xmlns:a16="http://schemas.microsoft.com/office/drawing/2014/main" id="{E4999CE8-5470-0448-BFB0-25D3AC98C6A9}"/>
              </a:ext>
            </a:extLst>
          </p:cNvPr>
          <p:cNvSpPr/>
          <p:nvPr userDrawn="1"/>
        </p:nvSpPr>
        <p:spPr>
          <a:xfrm>
            <a:off x="4572000" y="1"/>
            <a:ext cx="4572000" cy="6858000"/>
          </a:xfrm>
          <a:prstGeom prst="rect">
            <a:avLst/>
          </a:prstGeom>
          <a:solidFill>
            <a:schemeClr val="accent1"/>
          </a:solidFill>
          <a:ln>
            <a:solidFill>
              <a:srgbClr val="00305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32" dirty="0"/>
          </a:p>
        </p:txBody>
      </p:sp>
      <p:sp>
        <p:nvSpPr>
          <p:cNvPr id="3" name="TextBox 2"/>
          <p:cNvSpPr txBox="1"/>
          <p:nvPr userDrawn="1"/>
        </p:nvSpPr>
        <p:spPr>
          <a:xfrm>
            <a:off x="415637" y="6304407"/>
            <a:ext cx="916465" cy="231923"/>
          </a:xfrm>
          <a:prstGeom prst="rect">
            <a:avLst/>
          </a:prstGeom>
          <a:noFill/>
        </p:spPr>
        <p:txBody>
          <a:bodyPr wrap="square" lIns="0" rtlCol="0">
            <a:spAutoFit/>
          </a:bodyPr>
          <a:lstStyle/>
          <a:p>
            <a:pPr algn="l"/>
            <a:r>
              <a:rPr lang="en-US" sz="907" dirty="0">
                <a:solidFill>
                  <a:schemeClr val="accent1"/>
                </a:solidFill>
                <a:latin typeface="+mj-lt"/>
              </a:rPr>
              <a:t>Page </a:t>
            </a:r>
            <a:fld id="{0B4E8B84-5DBC-4CE1-B567-35F513EDC341}" type="slidenum">
              <a:rPr lang="en-US" sz="907" smtClean="0">
                <a:solidFill>
                  <a:schemeClr val="accent1"/>
                </a:solidFill>
                <a:latin typeface="+mj-lt"/>
              </a:rPr>
              <a:pPr algn="l"/>
              <a:t>‹#›</a:t>
            </a:fld>
            <a:endParaRPr lang="en-US" sz="907" dirty="0">
              <a:solidFill>
                <a:schemeClr val="accent1"/>
              </a:solidFill>
              <a:latin typeface="+mj-lt"/>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68073" y="6198990"/>
            <a:ext cx="1828800" cy="327649"/>
          </a:xfrm>
          <a:prstGeom prst="rect">
            <a:avLst/>
          </a:prstGeom>
        </p:spPr>
      </p:pic>
    </p:spTree>
    <p:extLst>
      <p:ext uri="{BB962C8B-B14F-4D97-AF65-F5344CB8AC3E}">
        <p14:creationId xmlns:p14="http://schemas.microsoft.com/office/powerpoint/2010/main" val="3451757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ivided page with bullet copy 9p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4999CE8-5470-0448-BFB0-25D3AC98C6A9}"/>
              </a:ext>
            </a:extLst>
          </p:cNvPr>
          <p:cNvSpPr/>
          <p:nvPr userDrawn="1"/>
        </p:nvSpPr>
        <p:spPr>
          <a:xfrm>
            <a:off x="0" y="0"/>
            <a:ext cx="4572000" cy="6858000"/>
          </a:xfrm>
          <a:prstGeom prst="rect">
            <a:avLst/>
          </a:prstGeom>
          <a:solidFill>
            <a:schemeClr val="accent1"/>
          </a:solidFill>
          <a:ln>
            <a:solidFill>
              <a:srgbClr val="00305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32" dirty="0"/>
          </a:p>
        </p:txBody>
      </p:sp>
      <p:sp>
        <p:nvSpPr>
          <p:cNvPr id="3" name="TextBox 2"/>
          <p:cNvSpPr txBox="1"/>
          <p:nvPr userDrawn="1"/>
        </p:nvSpPr>
        <p:spPr>
          <a:xfrm>
            <a:off x="415637" y="6304407"/>
            <a:ext cx="916465" cy="231923"/>
          </a:xfrm>
          <a:prstGeom prst="rect">
            <a:avLst/>
          </a:prstGeom>
          <a:noFill/>
        </p:spPr>
        <p:txBody>
          <a:bodyPr wrap="square" lIns="0" rtlCol="0">
            <a:spAutoFit/>
          </a:bodyPr>
          <a:lstStyle/>
          <a:p>
            <a:pPr algn="l"/>
            <a:r>
              <a:rPr lang="en-US" sz="907" dirty="0">
                <a:solidFill>
                  <a:schemeClr val="bg1"/>
                </a:solidFill>
                <a:latin typeface="+mj-lt"/>
              </a:rPr>
              <a:t>Page </a:t>
            </a:r>
            <a:fld id="{0B4E8B84-5DBC-4CE1-B567-35F513EDC341}" type="slidenum">
              <a:rPr lang="en-US" sz="907" smtClean="0">
                <a:solidFill>
                  <a:schemeClr val="bg1"/>
                </a:solidFill>
                <a:latin typeface="+mj-lt"/>
              </a:rPr>
              <a:pPr algn="l"/>
              <a:t>‹#›</a:t>
            </a:fld>
            <a:endParaRPr lang="en-US" sz="907" dirty="0">
              <a:solidFill>
                <a:schemeClr val="bg1"/>
              </a:solidFill>
              <a:latin typeface="+mj-lt"/>
            </a:endParaRPr>
          </a:p>
        </p:txBody>
      </p:sp>
      <p:sp>
        <p:nvSpPr>
          <p:cNvPr id="2" name="Title 1">
            <a:extLst>
              <a:ext uri="{FF2B5EF4-FFF2-40B4-BE49-F238E27FC236}">
                <a16:creationId xmlns:a16="http://schemas.microsoft.com/office/drawing/2014/main" id="{BE837697-CAD2-574D-BDAD-A329FDD19A51}"/>
              </a:ext>
            </a:extLst>
          </p:cNvPr>
          <p:cNvSpPr>
            <a:spLocks noGrp="1"/>
          </p:cNvSpPr>
          <p:nvPr>
            <p:ph type="ctrTitle"/>
          </p:nvPr>
        </p:nvSpPr>
        <p:spPr>
          <a:xfrm>
            <a:off x="415636" y="348255"/>
            <a:ext cx="3859480" cy="514091"/>
          </a:xfrm>
          <a:prstGeom prst="rect">
            <a:avLst/>
          </a:prstGeom>
        </p:spPr>
        <p:txBody>
          <a:bodyPr lIns="0" anchor="b" anchorCtr="0"/>
          <a:lstStyle>
            <a:lvl1pPr algn="l">
              <a:defRPr sz="1632" b="1">
                <a:solidFill>
                  <a:schemeClr val="bg1"/>
                </a:solidFill>
                <a:latin typeface="Meta Offc" panose="020B0504030101020102" pitchFamily="34" charset="0"/>
              </a:defRPr>
            </a:lvl1pPr>
          </a:lstStyle>
          <a:p>
            <a:r>
              <a:rPr lang="en-GB" dirty="0"/>
              <a:t>Click to edit Master title style</a:t>
            </a:r>
            <a:endParaRPr lang="en-US" dirty="0"/>
          </a:p>
        </p:txBody>
      </p:sp>
      <p:cxnSp>
        <p:nvCxnSpPr>
          <p:cNvPr id="9" name="Straight Connector 8">
            <a:extLst>
              <a:ext uri="{FF2B5EF4-FFF2-40B4-BE49-F238E27FC236}">
                <a16:creationId xmlns:a16="http://schemas.microsoft.com/office/drawing/2014/main" id="{2E01D8E9-4A61-4741-9FA9-0692A438F10A}"/>
              </a:ext>
            </a:extLst>
          </p:cNvPr>
          <p:cNvCxnSpPr>
            <a:cxnSpLocks/>
          </p:cNvCxnSpPr>
          <p:nvPr userDrawn="1"/>
        </p:nvCxnSpPr>
        <p:spPr>
          <a:xfrm>
            <a:off x="415637" y="829527"/>
            <a:ext cx="3859480" cy="0"/>
          </a:xfrm>
          <a:prstGeom prst="line">
            <a:avLst/>
          </a:prstGeom>
          <a:ln w="28575">
            <a:solidFill>
              <a:schemeClr val="bg1"/>
            </a:solidFill>
          </a:ln>
        </p:spPr>
        <p:style>
          <a:lnRef idx="1">
            <a:schemeClr val="accent3"/>
          </a:lnRef>
          <a:fillRef idx="0">
            <a:schemeClr val="accent3"/>
          </a:fillRef>
          <a:effectRef idx="0">
            <a:schemeClr val="accent3"/>
          </a:effectRef>
          <a:fontRef idx="minor">
            <a:schemeClr val="tx1"/>
          </a:fontRef>
        </p:style>
      </p:cxnSp>
      <p:sp>
        <p:nvSpPr>
          <p:cNvPr id="14" name="Text Placeholder 13">
            <a:extLst>
              <a:ext uri="{FF2B5EF4-FFF2-40B4-BE49-F238E27FC236}">
                <a16:creationId xmlns:a16="http://schemas.microsoft.com/office/drawing/2014/main" id="{D8F7DA4B-F13A-9545-AE5A-A29599DCED68}"/>
              </a:ext>
            </a:extLst>
          </p:cNvPr>
          <p:cNvSpPr>
            <a:spLocks noGrp="1"/>
          </p:cNvSpPr>
          <p:nvPr>
            <p:ph type="body" sz="quarter" idx="11"/>
          </p:nvPr>
        </p:nvSpPr>
        <p:spPr>
          <a:xfrm>
            <a:off x="415636" y="1532936"/>
            <a:ext cx="3859480" cy="4154381"/>
          </a:xfrm>
          <a:prstGeom prst="rect">
            <a:avLst/>
          </a:prstGeom>
        </p:spPr>
        <p:txBody>
          <a:bodyPr lIns="0"/>
          <a:lstStyle>
            <a:lvl1pPr marL="105087" indent="-105087">
              <a:buFont typeface="Wingdings" pitchFamily="2" charset="2"/>
              <a:buChar char="§"/>
              <a:tabLst/>
              <a:defRPr sz="816">
                <a:solidFill>
                  <a:schemeClr val="bg1"/>
                </a:solidFill>
              </a:defRPr>
            </a:lvl1pPr>
            <a:lvl2pPr marL="210174" indent="-105087">
              <a:spcAft>
                <a:spcPts val="544"/>
              </a:spcAft>
              <a:buFont typeface="System Font Regular"/>
              <a:buChar char="–"/>
              <a:tabLst/>
              <a:defRPr sz="816">
                <a:solidFill>
                  <a:schemeClr val="bg1"/>
                </a:solidFill>
              </a:defRPr>
            </a:lvl2pPr>
          </a:lstStyle>
          <a:p>
            <a:pPr lvl="0"/>
            <a:r>
              <a:rPr lang="en-US" dirty="0"/>
              <a:t>Click to edit Master text styles</a:t>
            </a:r>
          </a:p>
          <a:p>
            <a:pPr lvl="1"/>
            <a:r>
              <a:rPr lang="en-US" dirty="0"/>
              <a:t>Second level</a:t>
            </a:r>
          </a:p>
        </p:txBody>
      </p:sp>
      <p:cxnSp>
        <p:nvCxnSpPr>
          <p:cNvPr id="17" name="Straight Connector 16">
            <a:extLst>
              <a:ext uri="{FF2B5EF4-FFF2-40B4-BE49-F238E27FC236}">
                <a16:creationId xmlns:a16="http://schemas.microsoft.com/office/drawing/2014/main" id="{7E0A58AE-0172-2B48-846F-C8C8DD051F20}"/>
              </a:ext>
            </a:extLst>
          </p:cNvPr>
          <p:cNvCxnSpPr>
            <a:cxnSpLocks/>
          </p:cNvCxnSpPr>
          <p:nvPr userDrawn="1"/>
        </p:nvCxnSpPr>
        <p:spPr>
          <a:xfrm>
            <a:off x="4868884" y="829527"/>
            <a:ext cx="3859480" cy="0"/>
          </a:xfrm>
          <a:prstGeom prst="line">
            <a:avLst/>
          </a:prstGeom>
          <a:ln w="28575">
            <a:solidFill>
              <a:schemeClr val="accent1"/>
            </a:solidFill>
          </a:ln>
        </p:spPr>
        <p:style>
          <a:lnRef idx="1">
            <a:schemeClr val="accent3"/>
          </a:lnRef>
          <a:fillRef idx="0">
            <a:schemeClr val="accent3"/>
          </a:fillRef>
          <a:effectRef idx="0">
            <a:schemeClr val="accent3"/>
          </a:effectRef>
          <a:fontRef idx="minor">
            <a:schemeClr val="tx1"/>
          </a:fontRef>
        </p:style>
      </p:cxnSp>
      <p:sp>
        <p:nvSpPr>
          <p:cNvPr id="20" name="Rectangle 19">
            <a:extLst>
              <a:ext uri="{FF2B5EF4-FFF2-40B4-BE49-F238E27FC236}">
                <a16:creationId xmlns:a16="http://schemas.microsoft.com/office/drawing/2014/main" id="{08CEE874-EF34-934C-8E87-B3878E7EA44A}"/>
              </a:ext>
            </a:extLst>
          </p:cNvPr>
          <p:cNvSpPr/>
          <p:nvPr userDrawn="1"/>
        </p:nvSpPr>
        <p:spPr>
          <a:xfrm>
            <a:off x="4584798" y="620053"/>
            <a:ext cx="284082" cy="3266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2" dirty="0"/>
          </a:p>
        </p:txBody>
      </p:sp>
      <p:sp>
        <p:nvSpPr>
          <p:cNvPr id="19" name="Text Placeholder 13">
            <a:extLst>
              <a:ext uri="{FF2B5EF4-FFF2-40B4-BE49-F238E27FC236}">
                <a16:creationId xmlns:a16="http://schemas.microsoft.com/office/drawing/2014/main" id="{65B5B068-2177-524D-9BE4-8D497CCBB9D1}"/>
              </a:ext>
            </a:extLst>
          </p:cNvPr>
          <p:cNvSpPr>
            <a:spLocks noGrp="1"/>
          </p:cNvSpPr>
          <p:nvPr>
            <p:ph type="body" sz="quarter" idx="12"/>
          </p:nvPr>
        </p:nvSpPr>
        <p:spPr>
          <a:xfrm>
            <a:off x="4868883" y="1532936"/>
            <a:ext cx="3859480" cy="4154381"/>
          </a:xfrm>
          <a:prstGeom prst="rect">
            <a:avLst/>
          </a:prstGeom>
        </p:spPr>
        <p:txBody>
          <a:bodyPr lIns="0"/>
          <a:lstStyle>
            <a:lvl1pPr marL="105087" indent="-105087">
              <a:buFont typeface="Wingdings" pitchFamily="2" charset="2"/>
              <a:buChar char="§"/>
              <a:tabLst/>
              <a:defRPr sz="816">
                <a:solidFill>
                  <a:schemeClr val="accent1"/>
                </a:solidFill>
              </a:defRPr>
            </a:lvl1pPr>
            <a:lvl2pPr marL="210174" indent="-105087">
              <a:buFont typeface="System Font Regular"/>
              <a:buChar char="–"/>
              <a:tabLst/>
              <a:defRPr sz="816">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Click to edit Master text styles</a:t>
            </a:r>
          </a:p>
          <a:p>
            <a:pPr lvl="1"/>
            <a:r>
              <a:rPr lang="en-US" dirty="0"/>
              <a:t>Second level</a:t>
            </a:r>
          </a:p>
        </p:txBody>
      </p:sp>
      <p:sp>
        <p:nvSpPr>
          <p:cNvPr id="13" name="Text Placeholder 3">
            <a:extLst>
              <a:ext uri="{FF2B5EF4-FFF2-40B4-BE49-F238E27FC236}">
                <a16:creationId xmlns:a16="http://schemas.microsoft.com/office/drawing/2014/main" id="{8F5E908B-EF83-D141-837D-75D0DCB842AD}"/>
              </a:ext>
            </a:extLst>
          </p:cNvPr>
          <p:cNvSpPr>
            <a:spLocks noGrp="1"/>
          </p:cNvSpPr>
          <p:nvPr>
            <p:ph type="body" sz="quarter" idx="13"/>
          </p:nvPr>
        </p:nvSpPr>
        <p:spPr>
          <a:xfrm>
            <a:off x="415638" y="829179"/>
            <a:ext cx="3859480" cy="303695"/>
          </a:xfrm>
          <a:prstGeom prst="rect">
            <a:avLst/>
          </a:prstGeom>
        </p:spPr>
        <p:txBody>
          <a:bodyPr lIns="0"/>
          <a:lstStyle>
            <a:lvl1pPr marL="0" indent="0">
              <a:buNone/>
              <a:defRPr sz="1088" b="1" i="1">
                <a:solidFill>
                  <a:schemeClr val="bg1"/>
                </a:solidFill>
                <a:latin typeface="Meta Offc" panose="020B0504030101020102" pitchFamily="34" charset="0"/>
                <a:cs typeface="Meta Offc" panose="020B0504030101020102" pitchFamily="34" charset="0"/>
              </a:defRPr>
            </a:lvl1pPr>
          </a:lstStyle>
          <a:p>
            <a:pPr lvl="0"/>
            <a:r>
              <a:rPr lang="en-US" dirty="0"/>
              <a:t>Click to edit Master text styles</a:t>
            </a:r>
          </a:p>
        </p:txBody>
      </p:sp>
      <p:sp>
        <p:nvSpPr>
          <p:cNvPr id="15" name="Text Placeholder 3">
            <a:extLst>
              <a:ext uri="{FF2B5EF4-FFF2-40B4-BE49-F238E27FC236}">
                <a16:creationId xmlns:a16="http://schemas.microsoft.com/office/drawing/2014/main" id="{8F5E908B-EF83-D141-837D-75D0DCB842AD}"/>
              </a:ext>
            </a:extLst>
          </p:cNvPr>
          <p:cNvSpPr>
            <a:spLocks noGrp="1"/>
          </p:cNvSpPr>
          <p:nvPr>
            <p:ph type="body" sz="quarter" idx="14"/>
          </p:nvPr>
        </p:nvSpPr>
        <p:spPr>
          <a:xfrm>
            <a:off x="4868882" y="829179"/>
            <a:ext cx="3859480" cy="303695"/>
          </a:xfrm>
          <a:prstGeom prst="rect">
            <a:avLst/>
          </a:prstGeom>
        </p:spPr>
        <p:txBody>
          <a:bodyPr lIns="0"/>
          <a:lstStyle>
            <a:lvl1pPr marL="0" indent="0">
              <a:buNone/>
              <a:defRPr sz="1088" b="1" i="1">
                <a:solidFill>
                  <a:schemeClr val="accent1"/>
                </a:solidFill>
                <a:latin typeface="Meta Offc" panose="020B0504030101020102" pitchFamily="34" charset="0"/>
                <a:cs typeface="Meta Offc" panose="020B0504030101020102" pitchFamily="34" charset="0"/>
              </a:defRPr>
            </a:lvl1pPr>
          </a:lstStyle>
          <a:p>
            <a:pPr lvl="0"/>
            <a:r>
              <a:rPr lang="en-US" dirty="0"/>
              <a:t>Click to edit Master text styles</a:t>
            </a:r>
          </a:p>
        </p:txBody>
      </p:sp>
      <p:sp>
        <p:nvSpPr>
          <p:cNvPr id="6" name="Text Placeholder 5"/>
          <p:cNvSpPr>
            <a:spLocks noGrp="1"/>
          </p:cNvSpPr>
          <p:nvPr>
            <p:ph type="body" sz="quarter" idx="15"/>
          </p:nvPr>
        </p:nvSpPr>
        <p:spPr>
          <a:xfrm>
            <a:off x="4881678" y="348255"/>
            <a:ext cx="3846685" cy="514091"/>
          </a:xfrm>
          <a:prstGeom prst="rect">
            <a:avLst/>
          </a:prstGeom>
        </p:spPr>
        <p:txBody>
          <a:bodyPr lIns="0" rIns="0" anchor="b" anchorCtr="0"/>
          <a:lstStyle>
            <a:lvl1pPr marL="0" indent="0">
              <a:buNone/>
              <a:defRPr sz="1632" b="1"/>
            </a:lvl1pPr>
            <a:lvl2pPr marL="420962" indent="0">
              <a:buNone/>
              <a:defRPr/>
            </a:lvl2pPr>
            <a:lvl3pPr marL="841925" indent="0">
              <a:buNone/>
              <a:defRPr/>
            </a:lvl3pPr>
            <a:lvl4pPr marL="1262886" indent="0">
              <a:buNone/>
              <a:defRPr/>
            </a:lvl4pPr>
            <a:lvl5pPr marL="1683849" indent="0">
              <a:buNone/>
              <a:defRPr/>
            </a:lvl5pPr>
          </a:lstStyle>
          <a:p>
            <a:pPr lvl="0"/>
            <a:r>
              <a:rPr lang="en-US" dirty="0" smtClean="0"/>
              <a:t>Edit Master text styles</a:t>
            </a:r>
          </a:p>
        </p:txBody>
      </p:sp>
    </p:spTree>
    <p:extLst>
      <p:ext uri="{BB962C8B-B14F-4D97-AF65-F5344CB8AC3E}">
        <p14:creationId xmlns:p14="http://schemas.microsoft.com/office/powerpoint/2010/main" val="3957594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age Layout With Image 9p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8CEE874-EF34-934C-8E87-B3878E7EA44A}"/>
              </a:ext>
            </a:extLst>
          </p:cNvPr>
          <p:cNvSpPr/>
          <p:nvPr userDrawn="1"/>
        </p:nvSpPr>
        <p:spPr>
          <a:xfrm>
            <a:off x="5488466" y="620053"/>
            <a:ext cx="2109074" cy="3266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2" dirty="0"/>
          </a:p>
        </p:txBody>
      </p:sp>
      <p:sp>
        <p:nvSpPr>
          <p:cNvPr id="2" name="Title 1">
            <a:extLst>
              <a:ext uri="{FF2B5EF4-FFF2-40B4-BE49-F238E27FC236}">
                <a16:creationId xmlns:a16="http://schemas.microsoft.com/office/drawing/2014/main" id="{BE837697-CAD2-574D-BDAD-A329FDD19A51}"/>
              </a:ext>
            </a:extLst>
          </p:cNvPr>
          <p:cNvSpPr>
            <a:spLocks noGrp="1"/>
          </p:cNvSpPr>
          <p:nvPr>
            <p:ph type="ctrTitle"/>
          </p:nvPr>
        </p:nvSpPr>
        <p:spPr>
          <a:xfrm>
            <a:off x="382444" y="331671"/>
            <a:ext cx="5106022" cy="514307"/>
          </a:xfrm>
          <a:prstGeom prst="rect">
            <a:avLst/>
          </a:prstGeom>
        </p:spPr>
        <p:txBody>
          <a:bodyPr lIns="0" anchor="b" anchorCtr="0"/>
          <a:lstStyle>
            <a:lvl1pPr algn="l">
              <a:defRPr sz="1632" b="1">
                <a:solidFill>
                  <a:schemeClr val="accent1"/>
                </a:solidFill>
                <a:latin typeface="Meta Offc" panose="020B0504030101020102" pitchFamily="34" charset="0"/>
              </a:defRPr>
            </a:lvl1pPr>
          </a:lstStyle>
          <a:p>
            <a:r>
              <a:rPr lang="en-GB" dirty="0"/>
              <a:t>Click to edit Master title style</a:t>
            </a:r>
            <a:endParaRPr lang="en-US" dirty="0"/>
          </a:p>
        </p:txBody>
      </p:sp>
      <p:sp>
        <p:nvSpPr>
          <p:cNvPr id="7" name="Rectangle 6">
            <a:extLst>
              <a:ext uri="{FF2B5EF4-FFF2-40B4-BE49-F238E27FC236}">
                <a16:creationId xmlns:a16="http://schemas.microsoft.com/office/drawing/2014/main" id="{E4999CE8-5470-0448-BFB0-25D3AC98C6A9}"/>
              </a:ext>
            </a:extLst>
          </p:cNvPr>
          <p:cNvSpPr/>
          <p:nvPr userDrawn="1"/>
        </p:nvSpPr>
        <p:spPr>
          <a:xfrm>
            <a:off x="5946699" y="1"/>
            <a:ext cx="3170758" cy="6858000"/>
          </a:xfrm>
          <a:prstGeom prst="rect">
            <a:avLst/>
          </a:prstGeom>
          <a:solidFill>
            <a:srgbClr val="003057"/>
          </a:solidFill>
          <a:ln>
            <a:solidFill>
              <a:srgbClr val="00305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32" dirty="0"/>
          </a:p>
        </p:txBody>
      </p:sp>
      <p:pic>
        <p:nvPicPr>
          <p:cNvPr id="8" name="Picture 7" descr="A skyscraper in a city&#10;&#10;Description automatically generated">
            <a:extLst>
              <a:ext uri="{FF2B5EF4-FFF2-40B4-BE49-F238E27FC236}">
                <a16:creationId xmlns:a16="http://schemas.microsoft.com/office/drawing/2014/main" id="{CD91699C-51F0-384F-B437-7DB911D2B2D3}"/>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colorTemperature colorTemp="7200"/>
                    </a14:imgEffect>
                    <a14:imgEffect>
                      <a14:saturation sat="0"/>
                    </a14:imgEffect>
                  </a14:imgLayer>
                </a14:imgProps>
              </a:ext>
              <a:ext uri="{28A0092B-C50C-407E-A947-70E740481C1C}">
                <a14:useLocalDpi xmlns:a14="http://schemas.microsoft.com/office/drawing/2010/main" val="0"/>
              </a:ext>
            </a:extLst>
          </a:blip>
          <a:srcRect l="18978" r="49583" b="293"/>
          <a:stretch/>
        </p:blipFill>
        <p:spPr>
          <a:xfrm>
            <a:off x="6104166" y="1"/>
            <a:ext cx="3039835" cy="6857999"/>
          </a:xfrm>
          <a:prstGeom prst="rect">
            <a:avLst/>
          </a:prstGeom>
        </p:spPr>
      </p:pic>
      <p:sp>
        <p:nvSpPr>
          <p:cNvPr id="5" name="Text Placeholder 4">
            <a:extLst>
              <a:ext uri="{FF2B5EF4-FFF2-40B4-BE49-F238E27FC236}">
                <a16:creationId xmlns:a16="http://schemas.microsoft.com/office/drawing/2014/main" id="{FC2703C3-0522-594A-BC99-B958AA0A2A06}"/>
              </a:ext>
            </a:extLst>
          </p:cNvPr>
          <p:cNvSpPr>
            <a:spLocks noGrp="1"/>
          </p:cNvSpPr>
          <p:nvPr>
            <p:ph type="body" sz="quarter" idx="13"/>
          </p:nvPr>
        </p:nvSpPr>
        <p:spPr>
          <a:xfrm>
            <a:off x="415636" y="2566026"/>
            <a:ext cx="5072829" cy="2547627"/>
          </a:xfrm>
          <a:prstGeom prst="rect">
            <a:avLst/>
          </a:prstGeom>
        </p:spPr>
        <p:txBody>
          <a:bodyPr lIns="0"/>
          <a:lstStyle>
            <a:lvl1pPr marL="103647" indent="-103647">
              <a:spcBef>
                <a:spcPts val="635"/>
              </a:spcBef>
              <a:spcAft>
                <a:spcPts val="272"/>
              </a:spcAft>
              <a:buFont typeface="Wingdings" pitchFamily="2" charset="2"/>
              <a:buChar char="§"/>
              <a:tabLst/>
              <a:defRPr sz="816" b="0" i="0">
                <a:solidFill>
                  <a:schemeClr val="accent1"/>
                </a:solidFill>
                <a:latin typeface="Meta Offc" panose="020B0504030101020102" pitchFamily="34" charset="0"/>
                <a:cs typeface="Meta Offc" panose="020B0504030101020102" pitchFamily="34" charset="0"/>
              </a:defRPr>
            </a:lvl1pPr>
            <a:lvl2pPr marL="207294" indent="-103647">
              <a:spcBef>
                <a:spcPts val="91"/>
              </a:spcBef>
              <a:spcAft>
                <a:spcPts val="272"/>
              </a:spcAft>
              <a:buFont typeface="System Font Regular"/>
              <a:buChar char="–"/>
              <a:tabLst/>
              <a:defRPr sz="816" b="0" i="0">
                <a:solidFill>
                  <a:schemeClr val="accent1"/>
                </a:solidFill>
                <a:latin typeface="Meta Offc" panose="020B0504030101020102" pitchFamily="34" charset="0"/>
                <a:cs typeface="Meta Offc" panose="020B0504030101020102" pitchFamily="34" charset="0"/>
              </a:defRPr>
            </a:lvl2pPr>
            <a:lvl3pPr marL="310942" indent="-103647">
              <a:buFont typeface="Wingdings" pitchFamily="2" charset="2"/>
              <a:buChar char="§"/>
              <a:tabLst/>
              <a:defRPr sz="816" b="0" i="1">
                <a:latin typeface="Meta Offc Normal" panose="020B0504030101020102" pitchFamily="34" charset="77"/>
                <a:cs typeface="Meta Offc Normal" panose="020B0504030101020102" pitchFamily="34" charset="77"/>
              </a:defRPr>
            </a:lvl3pPr>
            <a:lvl4pPr marL="416029" indent="-105087">
              <a:buFont typeface="Wingdings" pitchFamily="2" charset="2"/>
              <a:buChar char="§"/>
              <a:tabLst/>
              <a:defRPr sz="816" b="0" i="0">
                <a:latin typeface="Meta Offc Normal" panose="020B0504030101020102" pitchFamily="34" charset="77"/>
                <a:cs typeface="Meta Offc Normal" panose="020B0504030101020102" pitchFamily="34" charset="77"/>
              </a:defRPr>
            </a:lvl4pPr>
            <a:lvl5pPr marL="519676" indent="-103647">
              <a:buFont typeface="Wingdings" pitchFamily="2" charset="2"/>
              <a:buChar char="§"/>
              <a:tabLst/>
              <a:defRPr sz="816" b="0" i="0">
                <a:latin typeface="Meta Offc Normal" panose="020B0504030101020102" pitchFamily="34" charset="77"/>
                <a:cs typeface="Meta Offc Normal" panose="020B0504030101020102" pitchFamily="34" charset="77"/>
              </a:defRPr>
            </a:lvl5pPr>
          </a:lstStyle>
          <a:p>
            <a:pPr lvl="0"/>
            <a:r>
              <a:rPr lang="en-US" dirty="0"/>
              <a:t>Click to edit Master text styles</a:t>
            </a:r>
          </a:p>
          <a:p>
            <a:pPr lvl="1"/>
            <a:r>
              <a:rPr lang="en-US" dirty="0"/>
              <a:t>Second level</a:t>
            </a:r>
          </a:p>
          <a:p>
            <a:pPr lvl="0"/>
            <a:r>
              <a:rPr lang="en-US" dirty="0"/>
              <a:t>Main Bullet</a:t>
            </a:r>
          </a:p>
          <a:p>
            <a:pPr lvl="1"/>
            <a:r>
              <a:rPr lang="en-US" dirty="0"/>
              <a:t>Second Level</a:t>
            </a:r>
          </a:p>
        </p:txBody>
      </p:sp>
      <p:sp>
        <p:nvSpPr>
          <p:cNvPr id="4" name="Text Placeholder 3"/>
          <p:cNvSpPr>
            <a:spLocks noGrp="1"/>
          </p:cNvSpPr>
          <p:nvPr>
            <p:ph type="body" sz="quarter" idx="14"/>
          </p:nvPr>
        </p:nvSpPr>
        <p:spPr>
          <a:xfrm>
            <a:off x="415636" y="6102756"/>
            <a:ext cx="5072829" cy="232170"/>
          </a:xfrm>
          <a:prstGeom prst="rect">
            <a:avLst/>
          </a:prstGeom>
        </p:spPr>
        <p:txBody>
          <a:bodyPr anchor="b"/>
          <a:lstStyle>
            <a:lvl1pPr marL="0" indent="0">
              <a:spcBef>
                <a:spcPts val="0"/>
              </a:spcBef>
              <a:buNone/>
              <a:defRPr sz="725" i="1"/>
            </a:lvl1pPr>
            <a:lvl2pPr>
              <a:defRPr sz="725" i="1"/>
            </a:lvl2pPr>
            <a:lvl3pPr>
              <a:defRPr sz="725" i="1"/>
            </a:lvl3pPr>
            <a:lvl4pPr>
              <a:defRPr sz="725" i="1"/>
            </a:lvl4pPr>
            <a:lvl5pPr>
              <a:defRPr sz="725" i="1"/>
            </a:lvl5pPr>
          </a:lstStyle>
          <a:p>
            <a:pPr lvl="0"/>
            <a:r>
              <a:rPr lang="en-US" dirty="0" smtClean="0"/>
              <a:t>Edit Master text styles</a:t>
            </a:r>
          </a:p>
        </p:txBody>
      </p:sp>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742010" y="6218842"/>
            <a:ext cx="1764145" cy="316065"/>
          </a:xfrm>
          <a:prstGeom prst="rect">
            <a:avLst/>
          </a:prstGeom>
        </p:spPr>
      </p:pic>
    </p:spTree>
    <p:extLst>
      <p:ext uri="{BB962C8B-B14F-4D97-AF65-F5344CB8AC3E}">
        <p14:creationId xmlns:p14="http://schemas.microsoft.com/office/powerpoint/2010/main" val="30777207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er with. no subtitle">
    <p:spTree>
      <p:nvGrpSpPr>
        <p:cNvPr id="1" name=""/>
        <p:cNvGrpSpPr/>
        <p:nvPr/>
      </p:nvGrpSpPr>
      <p:grpSpPr>
        <a:xfrm>
          <a:off x="0" y="0"/>
          <a:ext cx="0" cy="0"/>
          <a:chOff x="0" y="0"/>
          <a:chExt cx="0" cy="0"/>
        </a:xfrm>
      </p:grpSpPr>
      <p:sp>
        <p:nvSpPr>
          <p:cNvPr id="3" name="Rectangle 2"/>
          <p:cNvSpPr/>
          <p:nvPr userDrawn="1"/>
        </p:nvSpPr>
        <p:spPr>
          <a:xfrm>
            <a:off x="286987" y="641627"/>
            <a:ext cx="8649195" cy="4738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2" dirty="0"/>
          </a:p>
        </p:txBody>
      </p:sp>
    </p:spTree>
    <p:extLst>
      <p:ext uri="{BB962C8B-B14F-4D97-AF65-F5344CB8AC3E}">
        <p14:creationId xmlns:p14="http://schemas.microsoft.com/office/powerpoint/2010/main" val="283892883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d page with bullet copy 9p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4999CE8-5470-0448-BFB0-25D3AC98C6A9}"/>
              </a:ext>
            </a:extLst>
          </p:cNvPr>
          <p:cNvSpPr/>
          <p:nvPr userDrawn="1"/>
        </p:nvSpPr>
        <p:spPr>
          <a:xfrm>
            <a:off x="0" y="0"/>
            <a:ext cx="4572000" cy="6858000"/>
          </a:xfrm>
          <a:prstGeom prst="rect">
            <a:avLst/>
          </a:prstGeom>
          <a:solidFill>
            <a:schemeClr val="accent1"/>
          </a:solidFill>
          <a:ln>
            <a:solidFill>
              <a:srgbClr val="00305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32" dirty="0"/>
          </a:p>
        </p:txBody>
      </p:sp>
      <p:sp>
        <p:nvSpPr>
          <p:cNvPr id="3" name="TextBox 2"/>
          <p:cNvSpPr txBox="1"/>
          <p:nvPr userDrawn="1"/>
        </p:nvSpPr>
        <p:spPr>
          <a:xfrm>
            <a:off x="415636" y="6304412"/>
            <a:ext cx="916466" cy="231923"/>
          </a:xfrm>
          <a:prstGeom prst="rect">
            <a:avLst/>
          </a:prstGeom>
          <a:noFill/>
        </p:spPr>
        <p:txBody>
          <a:bodyPr wrap="square" lIns="0" rtlCol="0">
            <a:spAutoFit/>
          </a:bodyPr>
          <a:lstStyle/>
          <a:p>
            <a:pPr algn="l"/>
            <a:r>
              <a:rPr lang="en-US" sz="907" dirty="0">
                <a:solidFill>
                  <a:schemeClr val="bg1"/>
                </a:solidFill>
                <a:latin typeface="+mj-lt"/>
              </a:rPr>
              <a:t>Page </a:t>
            </a:r>
            <a:fld id="{0B4E8B84-5DBC-4CE1-B567-35F513EDC341}" type="slidenum">
              <a:rPr lang="en-US" sz="907" smtClean="0">
                <a:solidFill>
                  <a:schemeClr val="bg1"/>
                </a:solidFill>
                <a:latin typeface="+mj-lt"/>
              </a:rPr>
              <a:pPr algn="l"/>
              <a:t>‹#›</a:t>
            </a:fld>
            <a:endParaRPr lang="en-US" sz="907" dirty="0">
              <a:solidFill>
                <a:schemeClr val="bg1"/>
              </a:solidFill>
              <a:latin typeface="+mj-lt"/>
            </a:endParaRPr>
          </a:p>
        </p:txBody>
      </p:sp>
      <p:sp>
        <p:nvSpPr>
          <p:cNvPr id="2" name="Title 1">
            <a:extLst>
              <a:ext uri="{FF2B5EF4-FFF2-40B4-BE49-F238E27FC236}">
                <a16:creationId xmlns:a16="http://schemas.microsoft.com/office/drawing/2014/main" id="{BE837697-CAD2-574D-BDAD-A329FDD19A51}"/>
              </a:ext>
            </a:extLst>
          </p:cNvPr>
          <p:cNvSpPr>
            <a:spLocks noGrp="1"/>
          </p:cNvSpPr>
          <p:nvPr>
            <p:ph type="ctrTitle"/>
          </p:nvPr>
        </p:nvSpPr>
        <p:spPr>
          <a:xfrm>
            <a:off x="415637" y="348260"/>
            <a:ext cx="3859480" cy="514091"/>
          </a:xfrm>
          <a:prstGeom prst="rect">
            <a:avLst/>
          </a:prstGeom>
        </p:spPr>
        <p:txBody>
          <a:bodyPr lIns="0" anchor="b" anchorCtr="0"/>
          <a:lstStyle>
            <a:lvl1pPr algn="l">
              <a:defRPr sz="1632" b="1">
                <a:solidFill>
                  <a:schemeClr val="bg1"/>
                </a:solidFill>
                <a:latin typeface="Meta Offc" panose="020B0504030101020102" pitchFamily="34" charset="0"/>
              </a:defRPr>
            </a:lvl1pPr>
          </a:lstStyle>
          <a:p>
            <a:r>
              <a:rPr lang="en-GB" dirty="0"/>
              <a:t>Click to edit Master title style</a:t>
            </a:r>
            <a:endParaRPr lang="en-US" dirty="0"/>
          </a:p>
        </p:txBody>
      </p:sp>
      <p:cxnSp>
        <p:nvCxnSpPr>
          <p:cNvPr id="9" name="Straight Connector 8">
            <a:extLst>
              <a:ext uri="{FF2B5EF4-FFF2-40B4-BE49-F238E27FC236}">
                <a16:creationId xmlns:a16="http://schemas.microsoft.com/office/drawing/2014/main" id="{2E01D8E9-4A61-4741-9FA9-0692A438F10A}"/>
              </a:ext>
            </a:extLst>
          </p:cNvPr>
          <p:cNvCxnSpPr>
            <a:cxnSpLocks/>
          </p:cNvCxnSpPr>
          <p:nvPr userDrawn="1"/>
        </p:nvCxnSpPr>
        <p:spPr>
          <a:xfrm>
            <a:off x="415637" y="829527"/>
            <a:ext cx="3859480" cy="0"/>
          </a:xfrm>
          <a:prstGeom prst="line">
            <a:avLst/>
          </a:prstGeom>
          <a:ln w="28575">
            <a:solidFill>
              <a:schemeClr val="bg1"/>
            </a:solidFill>
          </a:ln>
        </p:spPr>
        <p:style>
          <a:lnRef idx="1">
            <a:schemeClr val="accent3"/>
          </a:lnRef>
          <a:fillRef idx="0">
            <a:schemeClr val="accent3"/>
          </a:fillRef>
          <a:effectRef idx="0">
            <a:schemeClr val="accent3"/>
          </a:effectRef>
          <a:fontRef idx="minor">
            <a:schemeClr val="tx1"/>
          </a:fontRef>
        </p:style>
      </p:cxnSp>
      <p:sp>
        <p:nvSpPr>
          <p:cNvPr id="14" name="Text Placeholder 13">
            <a:extLst>
              <a:ext uri="{FF2B5EF4-FFF2-40B4-BE49-F238E27FC236}">
                <a16:creationId xmlns:a16="http://schemas.microsoft.com/office/drawing/2014/main" id="{D8F7DA4B-F13A-9545-AE5A-A29599DCED68}"/>
              </a:ext>
            </a:extLst>
          </p:cNvPr>
          <p:cNvSpPr>
            <a:spLocks noGrp="1"/>
          </p:cNvSpPr>
          <p:nvPr>
            <p:ph type="body" sz="quarter" idx="11"/>
          </p:nvPr>
        </p:nvSpPr>
        <p:spPr>
          <a:xfrm>
            <a:off x="415637" y="1532937"/>
            <a:ext cx="3859480" cy="4154381"/>
          </a:xfrm>
          <a:prstGeom prst="rect">
            <a:avLst/>
          </a:prstGeom>
        </p:spPr>
        <p:txBody>
          <a:bodyPr lIns="0"/>
          <a:lstStyle>
            <a:lvl1pPr marL="105084" indent="-105084">
              <a:buFont typeface="Wingdings" pitchFamily="2" charset="2"/>
              <a:buChar char="§"/>
              <a:tabLst/>
              <a:defRPr sz="816">
                <a:solidFill>
                  <a:schemeClr val="bg1"/>
                </a:solidFill>
              </a:defRPr>
            </a:lvl1pPr>
            <a:lvl2pPr marL="210169" indent="-105084">
              <a:spcAft>
                <a:spcPts val="544"/>
              </a:spcAft>
              <a:buFont typeface="System Font Regular"/>
              <a:buChar char="–"/>
              <a:tabLst/>
              <a:defRPr sz="816">
                <a:solidFill>
                  <a:schemeClr val="bg1"/>
                </a:solidFill>
              </a:defRPr>
            </a:lvl2pPr>
          </a:lstStyle>
          <a:p>
            <a:pPr lvl="0"/>
            <a:r>
              <a:rPr lang="en-US" dirty="0"/>
              <a:t>Click to edit Master text styles</a:t>
            </a:r>
          </a:p>
          <a:p>
            <a:pPr lvl="1"/>
            <a:r>
              <a:rPr lang="en-US" dirty="0"/>
              <a:t>Second level</a:t>
            </a:r>
          </a:p>
        </p:txBody>
      </p:sp>
      <p:cxnSp>
        <p:nvCxnSpPr>
          <p:cNvPr id="17" name="Straight Connector 16">
            <a:extLst>
              <a:ext uri="{FF2B5EF4-FFF2-40B4-BE49-F238E27FC236}">
                <a16:creationId xmlns:a16="http://schemas.microsoft.com/office/drawing/2014/main" id="{7E0A58AE-0172-2B48-846F-C8C8DD051F20}"/>
              </a:ext>
            </a:extLst>
          </p:cNvPr>
          <p:cNvCxnSpPr>
            <a:cxnSpLocks/>
          </p:cNvCxnSpPr>
          <p:nvPr userDrawn="1"/>
        </p:nvCxnSpPr>
        <p:spPr>
          <a:xfrm>
            <a:off x="4868886" y="829527"/>
            <a:ext cx="3859480" cy="0"/>
          </a:xfrm>
          <a:prstGeom prst="line">
            <a:avLst/>
          </a:prstGeom>
          <a:ln w="28575">
            <a:solidFill>
              <a:schemeClr val="accent1"/>
            </a:solidFill>
          </a:ln>
        </p:spPr>
        <p:style>
          <a:lnRef idx="1">
            <a:schemeClr val="accent3"/>
          </a:lnRef>
          <a:fillRef idx="0">
            <a:schemeClr val="accent3"/>
          </a:fillRef>
          <a:effectRef idx="0">
            <a:schemeClr val="accent3"/>
          </a:effectRef>
          <a:fontRef idx="minor">
            <a:schemeClr val="tx1"/>
          </a:fontRef>
        </p:style>
      </p:cxnSp>
      <p:sp>
        <p:nvSpPr>
          <p:cNvPr id="20" name="Rectangle 19">
            <a:extLst>
              <a:ext uri="{FF2B5EF4-FFF2-40B4-BE49-F238E27FC236}">
                <a16:creationId xmlns:a16="http://schemas.microsoft.com/office/drawing/2014/main" id="{08CEE874-EF34-934C-8E87-B3878E7EA44A}"/>
              </a:ext>
            </a:extLst>
          </p:cNvPr>
          <p:cNvSpPr/>
          <p:nvPr userDrawn="1"/>
        </p:nvSpPr>
        <p:spPr>
          <a:xfrm>
            <a:off x="4584798" y="620053"/>
            <a:ext cx="284082" cy="3266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2" dirty="0"/>
          </a:p>
        </p:txBody>
      </p:sp>
      <p:sp>
        <p:nvSpPr>
          <p:cNvPr id="19" name="Text Placeholder 13">
            <a:extLst>
              <a:ext uri="{FF2B5EF4-FFF2-40B4-BE49-F238E27FC236}">
                <a16:creationId xmlns:a16="http://schemas.microsoft.com/office/drawing/2014/main" id="{65B5B068-2177-524D-9BE4-8D497CCBB9D1}"/>
              </a:ext>
            </a:extLst>
          </p:cNvPr>
          <p:cNvSpPr>
            <a:spLocks noGrp="1"/>
          </p:cNvSpPr>
          <p:nvPr>
            <p:ph type="body" sz="quarter" idx="12"/>
          </p:nvPr>
        </p:nvSpPr>
        <p:spPr>
          <a:xfrm>
            <a:off x="4868883" y="1532937"/>
            <a:ext cx="3859480" cy="4154381"/>
          </a:xfrm>
          <a:prstGeom prst="rect">
            <a:avLst/>
          </a:prstGeom>
        </p:spPr>
        <p:txBody>
          <a:bodyPr lIns="0"/>
          <a:lstStyle>
            <a:lvl1pPr marL="105084" indent="-105084">
              <a:buFont typeface="Wingdings" pitchFamily="2" charset="2"/>
              <a:buChar char="§"/>
              <a:tabLst/>
              <a:defRPr sz="816">
                <a:solidFill>
                  <a:schemeClr val="accent1"/>
                </a:solidFill>
              </a:defRPr>
            </a:lvl1pPr>
            <a:lvl2pPr marL="210169" indent="-105084">
              <a:buFont typeface="System Font Regular"/>
              <a:buChar char="–"/>
              <a:tabLst/>
              <a:defRPr sz="816">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Click to edit Master text styles</a:t>
            </a:r>
          </a:p>
          <a:p>
            <a:pPr lvl="1"/>
            <a:r>
              <a:rPr lang="en-US" dirty="0"/>
              <a:t>Second level</a:t>
            </a:r>
          </a:p>
        </p:txBody>
      </p:sp>
      <p:sp>
        <p:nvSpPr>
          <p:cNvPr id="13" name="Text Placeholder 3">
            <a:extLst>
              <a:ext uri="{FF2B5EF4-FFF2-40B4-BE49-F238E27FC236}">
                <a16:creationId xmlns:a16="http://schemas.microsoft.com/office/drawing/2014/main" id="{8F5E908B-EF83-D141-837D-75D0DCB842AD}"/>
              </a:ext>
            </a:extLst>
          </p:cNvPr>
          <p:cNvSpPr>
            <a:spLocks noGrp="1"/>
          </p:cNvSpPr>
          <p:nvPr>
            <p:ph type="body" sz="quarter" idx="13"/>
          </p:nvPr>
        </p:nvSpPr>
        <p:spPr>
          <a:xfrm>
            <a:off x="415638" y="829183"/>
            <a:ext cx="3859480" cy="303695"/>
          </a:xfrm>
          <a:prstGeom prst="rect">
            <a:avLst/>
          </a:prstGeom>
        </p:spPr>
        <p:txBody>
          <a:bodyPr lIns="0"/>
          <a:lstStyle>
            <a:lvl1pPr marL="0" indent="0">
              <a:buNone/>
              <a:defRPr sz="1088" b="1" i="1">
                <a:solidFill>
                  <a:schemeClr val="bg1"/>
                </a:solidFill>
                <a:latin typeface="Meta Offc" panose="020B0504030101020102" pitchFamily="34" charset="0"/>
                <a:cs typeface="Meta Offc" panose="020B0504030101020102" pitchFamily="34" charset="0"/>
              </a:defRPr>
            </a:lvl1pPr>
          </a:lstStyle>
          <a:p>
            <a:pPr lvl="0"/>
            <a:r>
              <a:rPr lang="en-US" dirty="0"/>
              <a:t>Click to edit Master text styles</a:t>
            </a:r>
          </a:p>
        </p:txBody>
      </p:sp>
      <p:sp>
        <p:nvSpPr>
          <p:cNvPr id="15" name="Text Placeholder 3">
            <a:extLst>
              <a:ext uri="{FF2B5EF4-FFF2-40B4-BE49-F238E27FC236}">
                <a16:creationId xmlns:a16="http://schemas.microsoft.com/office/drawing/2014/main" id="{8F5E908B-EF83-D141-837D-75D0DCB842AD}"/>
              </a:ext>
            </a:extLst>
          </p:cNvPr>
          <p:cNvSpPr>
            <a:spLocks noGrp="1"/>
          </p:cNvSpPr>
          <p:nvPr>
            <p:ph type="body" sz="quarter" idx="14"/>
          </p:nvPr>
        </p:nvSpPr>
        <p:spPr>
          <a:xfrm>
            <a:off x="4868883" y="829183"/>
            <a:ext cx="3859480" cy="303695"/>
          </a:xfrm>
          <a:prstGeom prst="rect">
            <a:avLst/>
          </a:prstGeom>
        </p:spPr>
        <p:txBody>
          <a:bodyPr lIns="0"/>
          <a:lstStyle>
            <a:lvl1pPr marL="0" indent="0">
              <a:buNone/>
              <a:defRPr sz="1088" b="1" i="1">
                <a:solidFill>
                  <a:schemeClr val="accent1"/>
                </a:solidFill>
                <a:latin typeface="Meta Offc" panose="020B0504030101020102" pitchFamily="34" charset="0"/>
                <a:cs typeface="Meta Offc" panose="020B0504030101020102" pitchFamily="34" charset="0"/>
              </a:defRPr>
            </a:lvl1pPr>
          </a:lstStyle>
          <a:p>
            <a:pPr lvl="0"/>
            <a:r>
              <a:rPr lang="en-US" dirty="0"/>
              <a:t>Click to edit Master text styles</a:t>
            </a:r>
          </a:p>
        </p:txBody>
      </p:sp>
      <p:sp>
        <p:nvSpPr>
          <p:cNvPr id="6" name="Text Placeholder 5"/>
          <p:cNvSpPr>
            <a:spLocks noGrp="1"/>
          </p:cNvSpPr>
          <p:nvPr>
            <p:ph type="body" sz="quarter" idx="15"/>
          </p:nvPr>
        </p:nvSpPr>
        <p:spPr>
          <a:xfrm>
            <a:off x="4881679" y="348260"/>
            <a:ext cx="3846686" cy="514091"/>
          </a:xfrm>
          <a:prstGeom prst="rect">
            <a:avLst/>
          </a:prstGeom>
        </p:spPr>
        <p:txBody>
          <a:bodyPr lIns="0" rIns="0" anchor="b" anchorCtr="0"/>
          <a:lstStyle>
            <a:lvl1pPr marL="0" indent="0">
              <a:buNone/>
              <a:defRPr sz="1632" b="1"/>
            </a:lvl1pPr>
            <a:lvl2pPr marL="420952" indent="0">
              <a:buNone/>
              <a:defRPr/>
            </a:lvl2pPr>
            <a:lvl3pPr marL="841904" indent="0">
              <a:buNone/>
              <a:defRPr/>
            </a:lvl3pPr>
            <a:lvl4pPr marL="1262855" indent="0">
              <a:buNone/>
              <a:defRPr/>
            </a:lvl4pPr>
            <a:lvl5pPr marL="1683807" indent="0">
              <a:buNone/>
              <a:defRPr/>
            </a:lvl5pPr>
          </a:lstStyle>
          <a:p>
            <a:pPr lvl="0"/>
            <a:r>
              <a:rPr lang="en-US" dirty="0" smtClean="0"/>
              <a:t>Edit Master text styles</a:t>
            </a:r>
          </a:p>
        </p:txBody>
      </p:sp>
    </p:spTree>
    <p:extLst>
      <p:ext uri="{BB962C8B-B14F-4D97-AF65-F5344CB8AC3E}">
        <p14:creationId xmlns:p14="http://schemas.microsoft.com/office/powerpoint/2010/main" val="9624047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eader WITH subtitle 9pt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F17D9-E42B-D04E-A4F5-07668C569DBD}"/>
              </a:ext>
            </a:extLst>
          </p:cNvPr>
          <p:cNvSpPr>
            <a:spLocks noGrp="1"/>
          </p:cNvSpPr>
          <p:nvPr>
            <p:ph type="title"/>
          </p:nvPr>
        </p:nvSpPr>
        <p:spPr>
          <a:xfrm>
            <a:off x="382909" y="331672"/>
            <a:ext cx="8378182" cy="449133"/>
          </a:xfrm>
          <a:prstGeom prst="rect">
            <a:avLst/>
          </a:prstGeom>
        </p:spPr>
        <p:txBody>
          <a:bodyPr lIns="0" anchor="b" anchorCtr="0"/>
          <a:lstStyle>
            <a:lvl1pPr>
              <a:defRPr sz="1632" b="1">
                <a:solidFill>
                  <a:schemeClr val="accent1"/>
                </a:solidFill>
                <a:latin typeface="Meta Offc" panose="020B0504030101020102" pitchFamily="34" charset="0"/>
              </a:defRPr>
            </a:lvl1pPr>
          </a:lstStyle>
          <a:p>
            <a:r>
              <a:rPr lang="en-GB" dirty="0"/>
              <a:t>Click to edit Master title style</a:t>
            </a:r>
            <a:endParaRPr lang="en-US" dirty="0"/>
          </a:p>
        </p:txBody>
      </p:sp>
      <p:sp>
        <p:nvSpPr>
          <p:cNvPr id="4" name="Text Placeholder 3">
            <a:extLst>
              <a:ext uri="{FF2B5EF4-FFF2-40B4-BE49-F238E27FC236}">
                <a16:creationId xmlns:a16="http://schemas.microsoft.com/office/drawing/2014/main" id="{8F5E908B-EF83-D141-837D-75D0DCB842AD}"/>
              </a:ext>
            </a:extLst>
          </p:cNvPr>
          <p:cNvSpPr>
            <a:spLocks noGrp="1"/>
          </p:cNvSpPr>
          <p:nvPr>
            <p:ph type="body" sz="quarter" idx="13"/>
          </p:nvPr>
        </p:nvSpPr>
        <p:spPr>
          <a:xfrm>
            <a:off x="382909" y="998695"/>
            <a:ext cx="8378182" cy="303695"/>
          </a:xfrm>
          <a:prstGeom prst="rect">
            <a:avLst/>
          </a:prstGeom>
        </p:spPr>
        <p:txBody>
          <a:bodyPr lIns="0"/>
          <a:lstStyle>
            <a:lvl1pPr marL="0" indent="0">
              <a:buNone/>
              <a:defRPr sz="1088" b="1" i="1">
                <a:solidFill>
                  <a:schemeClr val="accent1"/>
                </a:solidFill>
                <a:latin typeface="Meta Offc" panose="020B0504030101020102" pitchFamily="34" charset="0"/>
                <a:cs typeface="Meta Offc" panose="020B0504030101020102" pitchFamily="34" charset="0"/>
              </a:defRPr>
            </a:lvl1pPr>
          </a:lstStyle>
          <a:p>
            <a:pPr lvl="0"/>
            <a:r>
              <a:rPr lang="en-US" dirty="0"/>
              <a:t>Click to edit Master text styles</a:t>
            </a:r>
          </a:p>
        </p:txBody>
      </p:sp>
      <p:sp>
        <p:nvSpPr>
          <p:cNvPr id="5" name="Text Placeholder 4"/>
          <p:cNvSpPr>
            <a:spLocks noGrp="1"/>
          </p:cNvSpPr>
          <p:nvPr>
            <p:ph type="body" sz="quarter" idx="14"/>
          </p:nvPr>
        </p:nvSpPr>
        <p:spPr>
          <a:xfrm>
            <a:off x="382909" y="1368434"/>
            <a:ext cx="8378182" cy="4516432"/>
          </a:xfrm>
          <a:prstGeom prst="rect">
            <a:avLst/>
          </a:prstGeom>
        </p:spPr>
        <p:txBody>
          <a:bodyPr lIns="0"/>
          <a:lstStyle>
            <a:lvl1pPr marL="107966" indent="-107966">
              <a:buFont typeface="Wingdings" panose="05000000000000000000" pitchFamily="2" charset="2"/>
              <a:buChar char="§"/>
              <a:defRPr sz="816">
                <a:solidFill>
                  <a:schemeClr val="accent1"/>
                </a:solidFill>
              </a:defRPr>
            </a:lvl1pPr>
            <a:lvl2pPr marL="204415" indent="-96450">
              <a:buFont typeface="Meta Offc" panose="020B0504030101020102" pitchFamily="34" charset="0"/>
              <a:buChar char="—"/>
              <a:defRPr sz="816">
                <a:solidFill>
                  <a:schemeClr val="accent1"/>
                </a:solidFill>
              </a:defRPr>
            </a:lvl2pPr>
          </a:lstStyle>
          <a:p>
            <a:pPr lvl="0"/>
            <a:r>
              <a:rPr lang="en-US" dirty="0" smtClean="0"/>
              <a:t>Edit Master text styles</a:t>
            </a:r>
          </a:p>
          <a:p>
            <a:pPr lvl="1"/>
            <a:r>
              <a:rPr lang="en-US" dirty="0" smtClean="0"/>
              <a:t>Second level</a:t>
            </a:r>
          </a:p>
        </p:txBody>
      </p:sp>
      <p:sp>
        <p:nvSpPr>
          <p:cNvPr id="7" name="Text Placeholder 3"/>
          <p:cNvSpPr>
            <a:spLocks noGrp="1"/>
          </p:cNvSpPr>
          <p:nvPr>
            <p:ph type="body" sz="quarter" idx="15"/>
          </p:nvPr>
        </p:nvSpPr>
        <p:spPr>
          <a:xfrm>
            <a:off x="415636" y="6102756"/>
            <a:ext cx="5072829" cy="232170"/>
          </a:xfrm>
          <a:prstGeom prst="rect">
            <a:avLst/>
          </a:prstGeom>
        </p:spPr>
        <p:txBody>
          <a:bodyPr anchor="b"/>
          <a:lstStyle>
            <a:lvl1pPr marL="0" indent="0">
              <a:spcBef>
                <a:spcPts val="0"/>
              </a:spcBef>
              <a:buNone/>
              <a:defRPr sz="725" i="1"/>
            </a:lvl1pPr>
            <a:lvl2pPr>
              <a:defRPr sz="725" i="1"/>
            </a:lvl2pPr>
            <a:lvl3pPr>
              <a:defRPr sz="725" i="1"/>
            </a:lvl3pPr>
            <a:lvl4pPr>
              <a:defRPr sz="725" i="1"/>
            </a:lvl4pPr>
            <a:lvl5pPr>
              <a:defRPr sz="725" i="1"/>
            </a:lvl5pPr>
          </a:lstStyle>
          <a:p>
            <a:pPr lvl="0"/>
            <a:r>
              <a:rPr lang="en-US" dirty="0" smtClean="0"/>
              <a:t>Edit Master text styles</a:t>
            </a:r>
          </a:p>
        </p:txBody>
      </p:sp>
    </p:spTree>
    <p:extLst>
      <p:ext uri="{BB962C8B-B14F-4D97-AF65-F5344CB8AC3E}">
        <p14:creationId xmlns:p14="http://schemas.microsoft.com/office/powerpoint/2010/main" val="16889928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Header WITH subtitle 11pt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F17D9-E42B-D04E-A4F5-07668C569DBD}"/>
              </a:ext>
            </a:extLst>
          </p:cNvPr>
          <p:cNvSpPr>
            <a:spLocks noGrp="1"/>
          </p:cNvSpPr>
          <p:nvPr>
            <p:ph type="title"/>
          </p:nvPr>
        </p:nvSpPr>
        <p:spPr>
          <a:xfrm>
            <a:off x="382909" y="331672"/>
            <a:ext cx="8378182" cy="516223"/>
          </a:xfrm>
          <a:prstGeom prst="rect">
            <a:avLst/>
          </a:prstGeom>
        </p:spPr>
        <p:txBody>
          <a:bodyPr lIns="0" anchor="b" anchorCtr="0"/>
          <a:lstStyle>
            <a:lvl1pPr>
              <a:defRPr sz="1632" b="1">
                <a:solidFill>
                  <a:schemeClr val="accent1"/>
                </a:solidFill>
                <a:latin typeface="Meta Offc" panose="020B0504030101020102" pitchFamily="34" charset="0"/>
              </a:defRPr>
            </a:lvl1pPr>
          </a:lstStyle>
          <a:p>
            <a:r>
              <a:rPr lang="en-GB" dirty="0"/>
              <a:t>Click to edit Master title style</a:t>
            </a:r>
            <a:endParaRPr lang="en-US" dirty="0"/>
          </a:p>
        </p:txBody>
      </p:sp>
      <p:sp>
        <p:nvSpPr>
          <p:cNvPr id="4" name="Text Placeholder 3">
            <a:extLst>
              <a:ext uri="{FF2B5EF4-FFF2-40B4-BE49-F238E27FC236}">
                <a16:creationId xmlns:a16="http://schemas.microsoft.com/office/drawing/2014/main" id="{8F5E908B-EF83-D141-837D-75D0DCB842AD}"/>
              </a:ext>
            </a:extLst>
          </p:cNvPr>
          <p:cNvSpPr>
            <a:spLocks noGrp="1"/>
          </p:cNvSpPr>
          <p:nvPr>
            <p:ph type="body" sz="quarter" idx="13"/>
          </p:nvPr>
        </p:nvSpPr>
        <p:spPr>
          <a:xfrm>
            <a:off x="382909" y="829179"/>
            <a:ext cx="8378182" cy="303695"/>
          </a:xfrm>
          <a:prstGeom prst="rect">
            <a:avLst/>
          </a:prstGeom>
        </p:spPr>
        <p:txBody>
          <a:bodyPr lIns="0"/>
          <a:lstStyle>
            <a:lvl1pPr marL="0" indent="0">
              <a:buNone/>
              <a:defRPr sz="1088" b="1" i="1">
                <a:solidFill>
                  <a:schemeClr val="accent1"/>
                </a:solidFill>
                <a:latin typeface="Meta Offc" panose="020B0504030101020102" pitchFamily="34" charset="0"/>
                <a:cs typeface="Meta Offc" panose="020B0504030101020102" pitchFamily="34" charset="0"/>
              </a:defRPr>
            </a:lvl1pPr>
          </a:lstStyle>
          <a:p>
            <a:pPr lvl="0"/>
            <a:r>
              <a:rPr lang="en-US" dirty="0"/>
              <a:t>Click to edit Master text styles</a:t>
            </a:r>
          </a:p>
        </p:txBody>
      </p:sp>
      <p:sp>
        <p:nvSpPr>
          <p:cNvPr id="5" name="Text Placeholder 4"/>
          <p:cNvSpPr>
            <a:spLocks noGrp="1"/>
          </p:cNvSpPr>
          <p:nvPr>
            <p:ph type="body" sz="quarter" idx="14"/>
          </p:nvPr>
        </p:nvSpPr>
        <p:spPr>
          <a:xfrm>
            <a:off x="382909" y="1368434"/>
            <a:ext cx="8378182" cy="4516432"/>
          </a:xfrm>
          <a:prstGeom prst="rect">
            <a:avLst/>
          </a:prstGeom>
        </p:spPr>
        <p:txBody>
          <a:bodyPr lIns="0"/>
          <a:lstStyle>
            <a:lvl1pPr marL="107966" indent="-107966">
              <a:buFont typeface="Wingdings" panose="05000000000000000000" pitchFamily="2" charset="2"/>
              <a:buChar char="§"/>
              <a:defRPr sz="997">
                <a:solidFill>
                  <a:schemeClr val="accent1"/>
                </a:solidFill>
              </a:defRPr>
            </a:lvl1pPr>
            <a:lvl2pPr marL="204415" indent="-96450">
              <a:buFont typeface="Meta Offc" panose="020B0504030101020102" pitchFamily="34" charset="0"/>
              <a:buChar char="—"/>
              <a:defRPr sz="997">
                <a:solidFill>
                  <a:schemeClr val="accent1"/>
                </a:solidFill>
              </a:defRPr>
            </a:lvl2pPr>
          </a:lstStyle>
          <a:p>
            <a:pPr lvl="0"/>
            <a:r>
              <a:rPr lang="en-US" dirty="0" smtClean="0"/>
              <a:t>Edit Master text styles</a:t>
            </a:r>
          </a:p>
          <a:p>
            <a:pPr lvl="1"/>
            <a:r>
              <a:rPr lang="en-US" dirty="0" smtClean="0"/>
              <a:t>Second level</a:t>
            </a:r>
          </a:p>
        </p:txBody>
      </p:sp>
      <p:sp>
        <p:nvSpPr>
          <p:cNvPr id="7" name="Text Placeholder 3"/>
          <p:cNvSpPr>
            <a:spLocks noGrp="1"/>
          </p:cNvSpPr>
          <p:nvPr>
            <p:ph type="body" sz="quarter" idx="15"/>
          </p:nvPr>
        </p:nvSpPr>
        <p:spPr>
          <a:xfrm>
            <a:off x="415636" y="6102756"/>
            <a:ext cx="5072829" cy="232170"/>
          </a:xfrm>
          <a:prstGeom prst="rect">
            <a:avLst/>
          </a:prstGeom>
        </p:spPr>
        <p:txBody>
          <a:bodyPr anchor="b"/>
          <a:lstStyle>
            <a:lvl1pPr marL="0" indent="0">
              <a:spcBef>
                <a:spcPts val="0"/>
              </a:spcBef>
              <a:buNone/>
              <a:defRPr sz="725" i="1"/>
            </a:lvl1pPr>
            <a:lvl2pPr>
              <a:defRPr sz="725" i="1"/>
            </a:lvl2pPr>
            <a:lvl3pPr>
              <a:defRPr sz="725" i="1"/>
            </a:lvl3pPr>
            <a:lvl4pPr>
              <a:defRPr sz="725" i="1"/>
            </a:lvl4pPr>
            <a:lvl5pPr>
              <a:defRPr sz="725" i="1"/>
            </a:lvl5pPr>
          </a:lstStyle>
          <a:p>
            <a:pPr lvl="0"/>
            <a:r>
              <a:rPr lang="en-US" dirty="0" smtClean="0"/>
              <a:t>Edit Master text styles</a:t>
            </a:r>
          </a:p>
        </p:txBody>
      </p:sp>
    </p:spTree>
    <p:extLst>
      <p:ext uri="{BB962C8B-B14F-4D97-AF65-F5344CB8AC3E}">
        <p14:creationId xmlns:p14="http://schemas.microsoft.com/office/powerpoint/2010/main" val="20158959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eader with no subtitle and 9pt cop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DDE8DAF-F0C2-3E42-97B2-CC46FC492DFA}"/>
              </a:ext>
            </a:extLst>
          </p:cNvPr>
          <p:cNvSpPr>
            <a:spLocks noGrp="1"/>
          </p:cNvSpPr>
          <p:nvPr>
            <p:ph type="title"/>
          </p:nvPr>
        </p:nvSpPr>
        <p:spPr>
          <a:xfrm>
            <a:off x="382909" y="331672"/>
            <a:ext cx="8378182" cy="516223"/>
          </a:xfrm>
          <a:prstGeom prst="rect">
            <a:avLst/>
          </a:prstGeom>
        </p:spPr>
        <p:txBody>
          <a:bodyPr lIns="0" anchor="b" anchorCtr="0"/>
          <a:lstStyle>
            <a:lvl1pPr>
              <a:defRPr sz="1632" b="1">
                <a:solidFill>
                  <a:schemeClr val="accent1"/>
                </a:solidFill>
                <a:latin typeface="Meta Offc" panose="020B0504030101020102" pitchFamily="34" charset="0"/>
              </a:defRPr>
            </a:lvl1pPr>
          </a:lstStyle>
          <a:p>
            <a:r>
              <a:rPr lang="en-GB" dirty="0"/>
              <a:t>Click to edit Master title style</a:t>
            </a:r>
            <a:endParaRPr lang="en-US" dirty="0"/>
          </a:p>
        </p:txBody>
      </p:sp>
      <p:sp>
        <p:nvSpPr>
          <p:cNvPr id="5" name="Text Placeholder 4">
            <a:extLst>
              <a:ext uri="{FF2B5EF4-FFF2-40B4-BE49-F238E27FC236}">
                <a16:creationId xmlns:a16="http://schemas.microsoft.com/office/drawing/2014/main" id="{82986177-9801-6F4A-B715-EFB7093FFCC1}"/>
              </a:ext>
            </a:extLst>
          </p:cNvPr>
          <p:cNvSpPr>
            <a:spLocks noGrp="1"/>
          </p:cNvSpPr>
          <p:nvPr>
            <p:ph type="body" sz="quarter" idx="10"/>
          </p:nvPr>
        </p:nvSpPr>
        <p:spPr>
          <a:xfrm>
            <a:off x="382909" y="1294153"/>
            <a:ext cx="8378182" cy="4495704"/>
          </a:xfrm>
          <a:prstGeom prst="rect">
            <a:avLst/>
          </a:prstGeom>
        </p:spPr>
        <p:txBody>
          <a:bodyPr lIns="0"/>
          <a:lstStyle>
            <a:lvl1pPr marL="0" indent="0">
              <a:spcBef>
                <a:spcPts val="635"/>
              </a:spcBef>
              <a:spcAft>
                <a:spcPts val="272"/>
              </a:spcAft>
              <a:buNone/>
              <a:defRPr sz="816">
                <a:solidFill>
                  <a:schemeClr val="accent1"/>
                </a:solidFill>
              </a:defRPr>
            </a:lvl1pPr>
            <a:lvl2pPr marL="420962" indent="0">
              <a:buNone/>
              <a:defRPr sz="816"/>
            </a:lvl2pPr>
            <a:lvl3pPr marL="841925" indent="0">
              <a:buNone/>
              <a:defRPr sz="816"/>
            </a:lvl3pPr>
            <a:lvl4pPr marL="1262886" indent="0">
              <a:buNone/>
              <a:defRPr sz="816"/>
            </a:lvl4pPr>
            <a:lvl5pPr marL="1683849" indent="0">
              <a:buNone/>
              <a:defRPr sz="816"/>
            </a:lvl5pPr>
          </a:lstStyle>
          <a:p>
            <a:pPr lvl="0"/>
            <a:r>
              <a:rPr lang="en-US" dirty="0"/>
              <a:t>Click to edit Master text styles</a:t>
            </a:r>
          </a:p>
        </p:txBody>
      </p:sp>
      <p:sp>
        <p:nvSpPr>
          <p:cNvPr id="6" name="Text Placeholder 3"/>
          <p:cNvSpPr>
            <a:spLocks noGrp="1"/>
          </p:cNvSpPr>
          <p:nvPr>
            <p:ph type="body" sz="quarter" idx="14"/>
          </p:nvPr>
        </p:nvSpPr>
        <p:spPr>
          <a:xfrm>
            <a:off x="415636" y="6102756"/>
            <a:ext cx="5072829" cy="232170"/>
          </a:xfrm>
          <a:prstGeom prst="rect">
            <a:avLst/>
          </a:prstGeom>
        </p:spPr>
        <p:txBody>
          <a:bodyPr anchor="b"/>
          <a:lstStyle>
            <a:lvl1pPr marL="0" indent="0">
              <a:spcBef>
                <a:spcPts val="0"/>
              </a:spcBef>
              <a:buNone/>
              <a:defRPr sz="725" i="1"/>
            </a:lvl1pPr>
            <a:lvl2pPr>
              <a:defRPr sz="725" i="1"/>
            </a:lvl2pPr>
            <a:lvl3pPr>
              <a:defRPr sz="725" i="1"/>
            </a:lvl3pPr>
            <a:lvl4pPr>
              <a:defRPr sz="725" i="1"/>
            </a:lvl4pPr>
            <a:lvl5pPr>
              <a:defRPr sz="725" i="1"/>
            </a:lvl5pPr>
          </a:lstStyle>
          <a:p>
            <a:pPr lvl="0"/>
            <a:r>
              <a:rPr lang="en-US" dirty="0" smtClean="0"/>
              <a:t>Edit Master text styles</a:t>
            </a:r>
          </a:p>
        </p:txBody>
      </p:sp>
    </p:spTree>
    <p:extLst>
      <p:ext uri="{BB962C8B-B14F-4D97-AF65-F5344CB8AC3E}">
        <p14:creationId xmlns:p14="http://schemas.microsoft.com/office/powerpoint/2010/main" val="10686148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Header with no subtitle and 11pt cop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DDE8DAF-F0C2-3E42-97B2-CC46FC492DFA}"/>
              </a:ext>
            </a:extLst>
          </p:cNvPr>
          <p:cNvSpPr>
            <a:spLocks noGrp="1"/>
          </p:cNvSpPr>
          <p:nvPr>
            <p:ph type="title"/>
          </p:nvPr>
        </p:nvSpPr>
        <p:spPr>
          <a:xfrm>
            <a:off x="382909" y="331672"/>
            <a:ext cx="8378182" cy="516223"/>
          </a:xfrm>
          <a:prstGeom prst="rect">
            <a:avLst/>
          </a:prstGeom>
        </p:spPr>
        <p:txBody>
          <a:bodyPr lIns="0" anchor="b" anchorCtr="0"/>
          <a:lstStyle>
            <a:lvl1pPr>
              <a:defRPr sz="1632" b="1">
                <a:solidFill>
                  <a:schemeClr val="accent1"/>
                </a:solidFill>
                <a:latin typeface="Meta Offc" panose="020B0504030101020102" pitchFamily="34" charset="0"/>
              </a:defRPr>
            </a:lvl1pPr>
          </a:lstStyle>
          <a:p>
            <a:r>
              <a:rPr lang="en-GB" dirty="0"/>
              <a:t>Click to edit Master title style</a:t>
            </a:r>
            <a:endParaRPr lang="en-US" dirty="0"/>
          </a:p>
        </p:txBody>
      </p:sp>
      <p:sp>
        <p:nvSpPr>
          <p:cNvPr id="5" name="Text Placeholder 4">
            <a:extLst>
              <a:ext uri="{FF2B5EF4-FFF2-40B4-BE49-F238E27FC236}">
                <a16:creationId xmlns:a16="http://schemas.microsoft.com/office/drawing/2014/main" id="{82986177-9801-6F4A-B715-EFB7093FFCC1}"/>
              </a:ext>
            </a:extLst>
          </p:cNvPr>
          <p:cNvSpPr>
            <a:spLocks noGrp="1"/>
          </p:cNvSpPr>
          <p:nvPr>
            <p:ph type="body" sz="quarter" idx="10"/>
          </p:nvPr>
        </p:nvSpPr>
        <p:spPr>
          <a:xfrm>
            <a:off x="382909" y="1294153"/>
            <a:ext cx="8378182" cy="4495704"/>
          </a:xfrm>
          <a:prstGeom prst="rect">
            <a:avLst/>
          </a:prstGeom>
        </p:spPr>
        <p:txBody>
          <a:bodyPr lIns="0"/>
          <a:lstStyle>
            <a:lvl1pPr marL="0" indent="0">
              <a:spcBef>
                <a:spcPts val="635"/>
              </a:spcBef>
              <a:spcAft>
                <a:spcPts val="272"/>
              </a:spcAft>
              <a:buNone/>
              <a:defRPr sz="816">
                <a:solidFill>
                  <a:schemeClr val="accent1"/>
                </a:solidFill>
              </a:defRPr>
            </a:lvl1pPr>
            <a:lvl2pPr marL="420962" indent="0">
              <a:buNone/>
              <a:defRPr sz="816"/>
            </a:lvl2pPr>
            <a:lvl3pPr marL="841925" indent="0">
              <a:buNone/>
              <a:defRPr sz="816"/>
            </a:lvl3pPr>
            <a:lvl4pPr marL="1262886" indent="0">
              <a:buNone/>
              <a:defRPr sz="816"/>
            </a:lvl4pPr>
            <a:lvl5pPr marL="1683849" indent="0">
              <a:buNone/>
              <a:defRPr sz="816"/>
            </a:lvl5pPr>
          </a:lstStyle>
          <a:p>
            <a:pPr lvl="0"/>
            <a:r>
              <a:rPr lang="en-US" dirty="0"/>
              <a:t>Click to edit Master text styles</a:t>
            </a:r>
          </a:p>
        </p:txBody>
      </p:sp>
      <p:sp>
        <p:nvSpPr>
          <p:cNvPr id="6" name="Text Placeholder 3"/>
          <p:cNvSpPr>
            <a:spLocks noGrp="1"/>
          </p:cNvSpPr>
          <p:nvPr>
            <p:ph type="body" sz="quarter" idx="14"/>
          </p:nvPr>
        </p:nvSpPr>
        <p:spPr>
          <a:xfrm>
            <a:off x="415636" y="6102756"/>
            <a:ext cx="5072829" cy="232170"/>
          </a:xfrm>
          <a:prstGeom prst="rect">
            <a:avLst/>
          </a:prstGeom>
        </p:spPr>
        <p:txBody>
          <a:bodyPr anchor="b"/>
          <a:lstStyle>
            <a:lvl1pPr marL="0" indent="0">
              <a:spcBef>
                <a:spcPts val="0"/>
              </a:spcBef>
              <a:buNone/>
              <a:defRPr sz="725" i="1"/>
            </a:lvl1pPr>
            <a:lvl2pPr>
              <a:defRPr sz="725" i="1"/>
            </a:lvl2pPr>
            <a:lvl3pPr>
              <a:defRPr sz="725" i="1"/>
            </a:lvl3pPr>
            <a:lvl4pPr>
              <a:defRPr sz="725" i="1"/>
            </a:lvl4pPr>
            <a:lvl5pPr>
              <a:defRPr sz="725" i="1"/>
            </a:lvl5pPr>
          </a:lstStyle>
          <a:p>
            <a:pPr lvl="0"/>
            <a:r>
              <a:rPr lang="en-US" dirty="0" smtClean="0"/>
              <a:t>Edit Master text styles</a:t>
            </a:r>
          </a:p>
        </p:txBody>
      </p:sp>
    </p:spTree>
    <p:extLst>
      <p:ext uri="{BB962C8B-B14F-4D97-AF65-F5344CB8AC3E}">
        <p14:creationId xmlns:p14="http://schemas.microsoft.com/office/powerpoint/2010/main" val="26939216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eader with Subtitle and 9pt Cop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A9821D8-F179-1046-BE57-6DFDAADA0DB9}"/>
              </a:ext>
            </a:extLst>
          </p:cNvPr>
          <p:cNvSpPr>
            <a:spLocks noGrp="1"/>
          </p:cNvSpPr>
          <p:nvPr>
            <p:ph type="title"/>
          </p:nvPr>
        </p:nvSpPr>
        <p:spPr>
          <a:xfrm>
            <a:off x="382909" y="331672"/>
            <a:ext cx="8378182" cy="516223"/>
          </a:xfrm>
          <a:prstGeom prst="rect">
            <a:avLst/>
          </a:prstGeom>
        </p:spPr>
        <p:txBody>
          <a:bodyPr lIns="0" anchor="b" anchorCtr="0"/>
          <a:lstStyle>
            <a:lvl1pPr>
              <a:defRPr sz="1632" b="1">
                <a:solidFill>
                  <a:schemeClr val="accent1"/>
                </a:solidFill>
                <a:latin typeface="Meta Offc" panose="020B0504030101020102" pitchFamily="34" charset="0"/>
              </a:defRPr>
            </a:lvl1pPr>
          </a:lstStyle>
          <a:p>
            <a:r>
              <a:rPr lang="en-GB" dirty="0"/>
              <a:t>Click to edit Master title style</a:t>
            </a:r>
            <a:endParaRPr lang="en-US" dirty="0"/>
          </a:p>
        </p:txBody>
      </p:sp>
      <p:sp>
        <p:nvSpPr>
          <p:cNvPr id="4" name="Text Placeholder 3">
            <a:extLst>
              <a:ext uri="{FF2B5EF4-FFF2-40B4-BE49-F238E27FC236}">
                <a16:creationId xmlns:a16="http://schemas.microsoft.com/office/drawing/2014/main" id="{50D978D7-4D94-C447-9226-C8BF93908F86}"/>
              </a:ext>
            </a:extLst>
          </p:cNvPr>
          <p:cNvSpPr>
            <a:spLocks noGrp="1"/>
          </p:cNvSpPr>
          <p:nvPr>
            <p:ph type="body" sz="quarter" idx="13"/>
          </p:nvPr>
        </p:nvSpPr>
        <p:spPr>
          <a:xfrm>
            <a:off x="382909" y="829179"/>
            <a:ext cx="8378182" cy="303695"/>
          </a:xfrm>
          <a:prstGeom prst="rect">
            <a:avLst/>
          </a:prstGeom>
        </p:spPr>
        <p:txBody>
          <a:bodyPr lIns="0"/>
          <a:lstStyle>
            <a:lvl1pPr marL="0" indent="0">
              <a:buNone/>
              <a:defRPr sz="1088" b="1" i="1">
                <a:solidFill>
                  <a:schemeClr val="accent1"/>
                </a:solidFill>
                <a:latin typeface="Meta Offc" panose="020B0504030101020102" pitchFamily="34" charset="0"/>
                <a:cs typeface="Meta Offc" panose="020B0504030101020102" pitchFamily="34" charset="0"/>
              </a:defRPr>
            </a:lvl1pPr>
          </a:lstStyle>
          <a:p>
            <a:pPr lvl="0"/>
            <a:r>
              <a:rPr lang="en-US" dirty="0"/>
              <a:t>Click to edit Master text styles</a:t>
            </a:r>
          </a:p>
        </p:txBody>
      </p:sp>
      <p:sp>
        <p:nvSpPr>
          <p:cNvPr id="5" name="Text Placeholder 4">
            <a:extLst>
              <a:ext uri="{FF2B5EF4-FFF2-40B4-BE49-F238E27FC236}">
                <a16:creationId xmlns:a16="http://schemas.microsoft.com/office/drawing/2014/main" id="{580D1B0E-F05D-BA40-90AA-BD5D7ECBB53F}"/>
              </a:ext>
            </a:extLst>
          </p:cNvPr>
          <p:cNvSpPr>
            <a:spLocks noGrp="1"/>
          </p:cNvSpPr>
          <p:nvPr>
            <p:ph type="body" sz="quarter" idx="10" hasCustomPrompt="1"/>
          </p:nvPr>
        </p:nvSpPr>
        <p:spPr>
          <a:xfrm>
            <a:off x="382909" y="1294153"/>
            <a:ext cx="8378182" cy="4495704"/>
          </a:xfrm>
          <a:prstGeom prst="rect">
            <a:avLst/>
          </a:prstGeom>
        </p:spPr>
        <p:txBody>
          <a:bodyPr lIns="0"/>
          <a:lstStyle>
            <a:lvl1pPr marL="103647" indent="-103647">
              <a:spcBef>
                <a:spcPts val="635"/>
              </a:spcBef>
              <a:spcAft>
                <a:spcPts val="272"/>
              </a:spcAft>
              <a:buFont typeface="Wingdings" panose="05000000000000000000" pitchFamily="2" charset="2"/>
              <a:buChar char="§"/>
              <a:defRPr sz="816">
                <a:solidFill>
                  <a:schemeClr val="accent1"/>
                </a:solidFill>
              </a:defRPr>
            </a:lvl1pPr>
            <a:lvl2pPr marL="207294" indent="-103647">
              <a:buFont typeface="Meta Offc" panose="020B0504030101020102" pitchFamily="34" charset="0"/>
              <a:buChar char="—"/>
              <a:defRPr sz="816">
                <a:solidFill>
                  <a:schemeClr val="accent1"/>
                </a:solidFill>
              </a:defRPr>
            </a:lvl2pPr>
            <a:lvl3pPr marL="841925" indent="0">
              <a:buNone/>
              <a:defRPr sz="816"/>
            </a:lvl3pPr>
            <a:lvl4pPr marL="1262886" indent="0">
              <a:buNone/>
              <a:defRPr sz="816"/>
            </a:lvl4pPr>
            <a:lvl5pPr marL="1683849" indent="0">
              <a:buNone/>
              <a:defRPr sz="816"/>
            </a:lvl5pPr>
          </a:lstStyle>
          <a:p>
            <a:pPr lvl="0"/>
            <a:r>
              <a:rPr lang="en-US" dirty="0"/>
              <a:t>Click to edit Master text </a:t>
            </a:r>
            <a:r>
              <a:rPr lang="en-US" dirty="0" smtClean="0"/>
              <a:t>styles</a:t>
            </a:r>
          </a:p>
          <a:p>
            <a:pPr lvl="1"/>
            <a:endParaRPr lang="en-US" dirty="0"/>
          </a:p>
        </p:txBody>
      </p:sp>
      <p:sp>
        <p:nvSpPr>
          <p:cNvPr id="7" name="Text Placeholder 3"/>
          <p:cNvSpPr>
            <a:spLocks noGrp="1"/>
          </p:cNvSpPr>
          <p:nvPr>
            <p:ph type="body" sz="quarter" idx="14"/>
          </p:nvPr>
        </p:nvSpPr>
        <p:spPr>
          <a:xfrm>
            <a:off x="415636" y="6102756"/>
            <a:ext cx="5072829" cy="232170"/>
          </a:xfrm>
          <a:prstGeom prst="rect">
            <a:avLst/>
          </a:prstGeom>
        </p:spPr>
        <p:txBody>
          <a:bodyPr anchor="b"/>
          <a:lstStyle>
            <a:lvl1pPr marL="0" indent="0">
              <a:spcBef>
                <a:spcPts val="0"/>
              </a:spcBef>
              <a:buNone/>
              <a:defRPr sz="725" i="1"/>
            </a:lvl1pPr>
            <a:lvl2pPr>
              <a:defRPr sz="725" i="1"/>
            </a:lvl2pPr>
            <a:lvl3pPr>
              <a:defRPr sz="725" i="1"/>
            </a:lvl3pPr>
            <a:lvl4pPr>
              <a:defRPr sz="725" i="1"/>
            </a:lvl4pPr>
            <a:lvl5pPr>
              <a:defRPr sz="725" i="1"/>
            </a:lvl5pPr>
          </a:lstStyle>
          <a:p>
            <a:pPr lvl="0"/>
            <a:r>
              <a:rPr lang="en-US" dirty="0" smtClean="0"/>
              <a:t>Edit Master text styles</a:t>
            </a:r>
          </a:p>
        </p:txBody>
      </p:sp>
    </p:spTree>
    <p:extLst>
      <p:ext uri="{BB962C8B-B14F-4D97-AF65-F5344CB8AC3E}">
        <p14:creationId xmlns:p14="http://schemas.microsoft.com/office/powerpoint/2010/main" val="24931910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Header with Subtitle and 11pt Cop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A9821D8-F179-1046-BE57-6DFDAADA0DB9}"/>
              </a:ext>
            </a:extLst>
          </p:cNvPr>
          <p:cNvSpPr>
            <a:spLocks noGrp="1"/>
          </p:cNvSpPr>
          <p:nvPr>
            <p:ph type="title"/>
          </p:nvPr>
        </p:nvSpPr>
        <p:spPr>
          <a:xfrm>
            <a:off x="382909" y="331672"/>
            <a:ext cx="8378182" cy="516223"/>
          </a:xfrm>
          <a:prstGeom prst="rect">
            <a:avLst/>
          </a:prstGeom>
        </p:spPr>
        <p:txBody>
          <a:bodyPr lIns="0" anchor="b" anchorCtr="0"/>
          <a:lstStyle>
            <a:lvl1pPr>
              <a:defRPr sz="1632" b="1">
                <a:solidFill>
                  <a:schemeClr val="accent1"/>
                </a:solidFill>
                <a:latin typeface="Meta Offc" panose="020B0504030101020102" pitchFamily="34" charset="0"/>
              </a:defRPr>
            </a:lvl1pPr>
          </a:lstStyle>
          <a:p>
            <a:r>
              <a:rPr lang="en-GB" dirty="0"/>
              <a:t>Click to edit Master title style</a:t>
            </a:r>
            <a:endParaRPr lang="en-US" dirty="0"/>
          </a:p>
        </p:txBody>
      </p:sp>
      <p:sp>
        <p:nvSpPr>
          <p:cNvPr id="4" name="Text Placeholder 3">
            <a:extLst>
              <a:ext uri="{FF2B5EF4-FFF2-40B4-BE49-F238E27FC236}">
                <a16:creationId xmlns:a16="http://schemas.microsoft.com/office/drawing/2014/main" id="{50D978D7-4D94-C447-9226-C8BF93908F86}"/>
              </a:ext>
            </a:extLst>
          </p:cNvPr>
          <p:cNvSpPr>
            <a:spLocks noGrp="1"/>
          </p:cNvSpPr>
          <p:nvPr>
            <p:ph type="body" sz="quarter" idx="13"/>
          </p:nvPr>
        </p:nvSpPr>
        <p:spPr>
          <a:xfrm>
            <a:off x="382909" y="829179"/>
            <a:ext cx="8378182" cy="303695"/>
          </a:xfrm>
          <a:prstGeom prst="rect">
            <a:avLst/>
          </a:prstGeom>
        </p:spPr>
        <p:txBody>
          <a:bodyPr lIns="0"/>
          <a:lstStyle>
            <a:lvl1pPr marL="0" indent="0">
              <a:buNone/>
              <a:defRPr sz="1088" b="1" i="1">
                <a:solidFill>
                  <a:schemeClr val="accent1"/>
                </a:solidFill>
                <a:latin typeface="Meta Offc" panose="020B0504030101020102" pitchFamily="34" charset="0"/>
                <a:cs typeface="Meta Offc" panose="020B0504030101020102" pitchFamily="34" charset="0"/>
              </a:defRPr>
            </a:lvl1pPr>
          </a:lstStyle>
          <a:p>
            <a:pPr lvl="0"/>
            <a:r>
              <a:rPr lang="en-US" dirty="0"/>
              <a:t>Click to edit Master text styles</a:t>
            </a:r>
          </a:p>
        </p:txBody>
      </p:sp>
      <p:sp>
        <p:nvSpPr>
          <p:cNvPr id="5" name="Text Placeholder 4">
            <a:extLst>
              <a:ext uri="{FF2B5EF4-FFF2-40B4-BE49-F238E27FC236}">
                <a16:creationId xmlns:a16="http://schemas.microsoft.com/office/drawing/2014/main" id="{580D1B0E-F05D-BA40-90AA-BD5D7ECBB53F}"/>
              </a:ext>
            </a:extLst>
          </p:cNvPr>
          <p:cNvSpPr>
            <a:spLocks noGrp="1"/>
          </p:cNvSpPr>
          <p:nvPr>
            <p:ph type="body" sz="quarter" idx="10" hasCustomPrompt="1"/>
          </p:nvPr>
        </p:nvSpPr>
        <p:spPr>
          <a:xfrm>
            <a:off x="382909" y="1294153"/>
            <a:ext cx="8378182" cy="4495704"/>
          </a:xfrm>
          <a:prstGeom prst="rect">
            <a:avLst/>
          </a:prstGeom>
        </p:spPr>
        <p:txBody>
          <a:bodyPr lIns="0"/>
          <a:lstStyle>
            <a:lvl1pPr marL="103647" indent="-103647">
              <a:spcBef>
                <a:spcPts val="635"/>
              </a:spcBef>
              <a:spcAft>
                <a:spcPts val="272"/>
              </a:spcAft>
              <a:buFont typeface="Wingdings" panose="05000000000000000000" pitchFamily="2" charset="2"/>
              <a:buChar char="§"/>
              <a:defRPr sz="997">
                <a:solidFill>
                  <a:schemeClr val="accent1"/>
                </a:solidFill>
              </a:defRPr>
            </a:lvl1pPr>
            <a:lvl2pPr marL="207294" indent="-103647">
              <a:buFont typeface="Meta Offc" panose="020B0504030101020102" pitchFamily="34" charset="0"/>
              <a:buChar char="—"/>
              <a:defRPr sz="816">
                <a:solidFill>
                  <a:schemeClr val="accent1"/>
                </a:solidFill>
              </a:defRPr>
            </a:lvl2pPr>
            <a:lvl3pPr marL="841925" indent="0">
              <a:buNone/>
              <a:defRPr sz="816"/>
            </a:lvl3pPr>
            <a:lvl4pPr marL="1262886" indent="0">
              <a:buNone/>
              <a:defRPr sz="816"/>
            </a:lvl4pPr>
            <a:lvl5pPr marL="1683849" indent="0">
              <a:buNone/>
              <a:defRPr sz="816"/>
            </a:lvl5pPr>
          </a:lstStyle>
          <a:p>
            <a:pPr lvl="0"/>
            <a:r>
              <a:rPr lang="en-US" dirty="0"/>
              <a:t>Click to edit Master text </a:t>
            </a:r>
            <a:r>
              <a:rPr lang="en-US" dirty="0" smtClean="0"/>
              <a:t>styles</a:t>
            </a:r>
          </a:p>
          <a:p>
            <a:pPr lvl="1"/>
            <a:endParaRPr lang="en-US" dirty="0"/>
          </a:p>
        </p:txBody>
      </p:sp>
      <p:sp>
        <p:nvSpPr>
          <p:cNvPr id="7" name="Text Placeholder 3"/>
          <p:cNvSpPr>
            <a:spLocks noGrp="1"/>
          </p:cNvSpPr>
          <p:nvPr>
            <p:ph type="body" sz="quarter" idx="14"/>
          </p:nvPr>
        </p:nvSpPr>
        <p:spPr>
          <a:xfrm>
            <a:off x="415636" y="6102756"/>
            <a:ext cx="5072829" cy="232170"/>
          </a:xfrm>
          <a:prstGeom prst="rect">
            <a:avLst/>
          </a:prstGeom>
        </p:spPr>
        <p:txBody>
          <a:bodyPr anchor="b"/>
          <a:lstStyle>
            <a:lvl1pPr marL="0" indent="0">
              <a:spcBef>
                <a:spcPts val="0"/>
              </a:spcBef>
              <a:buNone/>
              <a:defRPr sz="725" i="1"/>
            </a:lvl1pPr>
            <a:lvl2pPr>
              <a:defRPr sz="725" i="1"/>
            </a:lvl2pPr>
            <a:lvl3pPr>
              <a:defRPr sz="725" i="1"/>
            </a:lvl3pPr>
            <a:lvl4pPr>
              <a:defRPr sz="725" i="1"/>
            </a:lvl4pPr>
            <a:lvl5pPr>
              <a:defRPr sz="725" i="1"/>
            </a:lvl5pPr>
          </a:lstStyle>
          <a:p>
            <a:pPr lvl="0"/>
            <a:r>
              <a:rPr lang="en-US" dirty="0" smtClean="0"/>
              <a:t>Edit Master text styles</a:t>
            </a:r>
          </a:p>
        </p:txBody>
      </p:sp>
    </p:spTree>
    <p:extLst>
      <p:ext uri="{BB962C8B-B14F-4D97-AF65-F5344CB8AC3E}">
        <p14:creationId xmlns:p14="http://schemas.microsoft.com/office/powerpoint/2010/main" val="42913030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Section Star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DCD545B-7BA4-8248-908F-3620A7A62392}"/>
              </a:ext>
            </a:extLst>
          </p:cNvPr>
          <p:cNvSpPr/>
          <p:nvPr userDrawn="1"/>
        </p:nvSpPr>
        <p:spPr>
          <a:xfrm>
            <a:off x="179512" y="548681"/>
            <a:ext cx="8964488" cy="504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2" dirty="0">
              <a:ln>
                <a:solidFill>
                  <a:schemeClr val="bg1"/>
                </a:solidFill>
              </a:ln>
              <a:latin typeface="Meta Offc" panose="020B0504030101020102" pitchFamily="34" charset="0"/>
            </a:endParaRPr>
          </a:p>
        </p:txBody>
      </p:sp>
      <p:cxnSp>
        <p:nvCxnSpPr>
          <p:cNvPr id="7" name="Straight Connector 6">
            <a:extLst>
              <a:ext uri="{FF2B5EF4-FFF2-40B4-BE49-F238E27FC236}">
                <a16:creationId xmlns:a16="http://schemas.microsoft.com/office/drawing/2014/main" id="{B42F4110-0423-8D48-B859-BEEFD669BCB6}"/>
              </a:ext>
            </a:extLst>
          </p:cNvPr>
          <p:cNvCxnSpPr/>
          <p:nvPr userDrawn="1"/>
        </p:nvCxnSpPr>
        <p:spPr>
          <a:xfrm>
            <a:off x="2542684" y="3428999"/>
            <a:ext cx="4279349"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F6726849-A7F8-A74B-8C7E-37A9F559EFED}"/>
              </a:ext>
            </a:extLst>
          </p:cNvPr>
          <p:cNvSpPr>
            <a:spLocks noGrp="1"/>
          </p:cNvSpPr>
          <p:nvPr>
            <p:ph type="body" sz="quarter" idx="10" hasCustomPrompt="1"/>
          </p:nvPr>
        </p:nvSpPr>
        <p:spPr>
          <a:xfrm>
            <a:off x="2060937" y="2971996"/>
            <a:ext cx="1308965" cy="653603"/>
          </a:xfrm>
          <a:prstGeom prst="rect">
            <a:avLst/>
          </a:prstGeom>
          <a:solidFill>
            <a:schemeClr val="bg1">
              <a:alpha val="12000"/>
            </a:schemeClr>
          </a:solidFill>
        </p:spPr>
        <p:txBody>
          <a:bodyPr/>
          <a:lstStyle>
            <a:lvl1pPr marL="0" indent="0">
              <a:buNone/>
              <a:defRPr sz="3990" b="1" i="0">
                <a:solidFill>
                  <a:srgbClr val="003057">
                    <a:alpha val="27000"/>
                  </a:srgbClr>
                </a:solidFill>
                <a:latin typeface="Meta Offc" panose="020B0504030101020102" pitchFamily="34" charset="0"/>
                <a:cs typeface="Meta Offc" panose="020B0504030101020102" pitchFamily="34" charset="0"/>
              </a:defRPr>
            </a:lvl1pPr>
          </a:lstStyle>
          <a:p>
            <a:pPr lvl="0"/>
            <a:r>
              <a:rPr lang="en-US" dirty="0"/>
              <a:t>S</a:t>
            </a:r>
          </a:p>
        </p:txBody>
      </p:sp>
      <p:sp>
        <p:nvSpPr>
          <p:cNvPr id="13" name="Text Placeholder 9">
            <a:extLst>
              <a:ext uri="{FF2B5EF4-FFF2-40B4-BE49-F238E27FC236}">
                <a16:creationId xmlns:a16="http://schemas.microsoft.com/office/drawing/2014/main" id="{D297482E-2B26-A44B-A36E-C07A059CFFBF}"/>
              </a:ext>
            </a:extLst>
          </p:cNvPr>
          <p:cNvSpPr>
            <a:spLocks noGrp="1"/>
          </p:cNvSpPr>
          <p:nvPr>
            <p:ph type="body" sz="quarter" idx="12" hasCustomPrompt="1"/>
          </p:nvPr>
        </p:nvSpPr>
        <p:spPr>
          <a:xfrm>
            <a:off x="2149913" y="3102379"/>
            <a:ext cx="3664238" cy="392571"/>
          </a:xfrm>
          <a:prstGeom prst="rect">
            <a:avLst/>
          </a:prstGeom>
        </p:spPr>
        <p:txBody>
          <a:bodyPr/>
          <a:lstStyle>
            <a:lvl1pPr marL="0" indent="0">
              <a:buNone/>
              <a:defRPr sz="1814" b="1" i="0">
                <a:solidFill>
                  <a:schemeClr val="accent1"/>
                </a:solidFill>
                <a:latin typeface="Meta Offc" panose="020B0504030101020102" pitchFamily="34" charset="0"/>
                <a:cs typeface="Meta Offc" panose="020B0504030101020102" pitchFamily="34" charset="0"/>
              </a:defRPr>
            </a:lvl1pPr>
          </a:lstStyle>
          <a:p>
            <a:pPr lvl="0"/>
            <a:r>
              <a:rPr lang="en-US" dirty="0"/>
              <a:t>Section Start</a:t>
            </a:r>
          </a:p>
        </p:txBody>
      </p:sp>
    </p:spTree>
    <p:extLst>
      <p:ext uri="{BB962C8B-B14F-4D97-AF65-F5344CB8AC3E}">
        <p14:creationId xmlns:p14="http://schemas.microsoft.com/office/powerpoint/2010/main" val="4026776513"/>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tifel U.S. Disclosure">
    <p:spTree>
      <p:nvGrpSpPr>
        <p:cNvPr id="1" name=""/>
        <p:cNvGrpSpPr/>
        <p:nvPr/>
      </p:nvGrpSpPr>
      <p:grpSpPr>
        <a:xfrm>
          <a:off x="0" y="0"/>
          <a:ext cx="0" cy="0"/>
          <a:chOff x="0" y="0"/>
          <a:chExt cx="0" cy="0"/>
        </a:xfrm>
      </p:grpSpPr>
      <p:sp>
        <p:nvSpPr>
          <p:cNvPr id="2" name="TextBox 1"/>
          <p:cNvSpPr txBox="1"/>
          <p:nvPr userDrawn="1"/>
        </p:nvSpPr>
        <p:spPr>
          <a:xfrm>
            <a:off x="382909" y="1098581"/>
            <a:ext cx="8378182" cy="2323713"/>
          </a:xfrm>
          <a:prstGeom prst="rect">
            <a:avLst/>
          </a:prstGeom>
          <a:noFill/>
        </p:spPr>
        <p:txBody>
          <a:bodyPr wrap="square" rtlCol="0">
            <a:spAutoFit/>
          </a:bodyPr>
          <a:lstStyle/>
          <a:p>
            <a:r>
              <a:rPr lang="en-US" sz="725" dirty="0" smtClean="0">
                <a:latin typeface="Meta Offc" panose="020B0504030101020102" pitchFamily="34" charset="0"/>
                <a:cs typeface="Meta Offc" panose="020B0504030101020102" pitchFamily="34" charset="0"/>
              </a:rPr>
              <a:t>Stifel, Nicolaus &amp; Company, Incorporated (“Stifel”) has prepared the attached materials.  Such material consists of factual or general information (as defined in the SEC’s Municipal Advisor Rule).  Stifel is not hereby providing a municipal entity or obligated person with any advice or making any recommendation as to action concerning the structure, timing or terms of any issuance of municipal securities or municipal financial products.  To the extent that Stifel provides any alternatives, options, calculations or examples in the attached information, such information is not intended to express any view that the municipal entity or obligated person could achieve particular results in any municipal securities transaction, and those alternatives, options, calculations or examples do not constitute a recommendation that any municipal issuer or obligated person should effect any municipal securities transaction.  Stifel is acting in its own interests, is not acting as your municipal advisor and does not owe a fiduciary duty pursuant to Section 15B of the Securities Exchange Act of 1934, as amended, to the municipal entity or obligated party with respect to the information and materials contained in this communication.</a:t>
            </a:r>
          </a:p>
          <a:p>
            <a:r>
              <a:rPr lang="en-US" sz="725" dirty="0" smtClean="0">
                <a:latin typeface="Meta Offc" panose="020B0504030101020102" pitchFamily="34" charset="0"/>
                <a:cs typeface="Meta Offc" panose="020B0504030101020102" pitchFamily="34" charset="0"/>
              </a:rPr>
              <a:t> </a:t>
            </a:r>
          </a:p>
          <a:p>
            <a:r>
              <a:rPr lang="en-US" sz="725" dirty="0" smtClean="0">
                <a:latin typeface="Meta Offc" panose="020B0504030101020102" pitchFamily="34" charset="0"/>
                <a:cs typeface="Meta Offc" panose="020B0504030101020102" pitchFamily="34" charset="0"/>
              </a:rPr>
              <a:t>Stifel is providing information and is declaring to the proposed municipal issuer and any obligated person that it has done so within the regulatory framework of MSRB Rule G-23 as an underwriter (by definition also including the role of  placement agent) and not as a financial advisor, as defined therein, with respect to the referenced proposed issuance of municipal securities.  The primary role of Stifel, as an underwriter, is to purchase securities for resale to investors in an arm’s- length commercial transaction.  Serving in the role of underwriter, Stifel has financial and other interests that differ from those of the issuer. The issuer should consult with its’ own financial and/or municipal, legal, accounting, tax and other advisors, as applicable, to the extent it deems appropriate.</a:t>
            </a:r>
          </a:p>
          <a:p>
            <a:r>
              <a:rPr lang="en-US" sz="725" dirty="0" smtClean="0">
                <a:latin typeface="Meta Offc" panose="020B0504030101020102" pitchFamily="34" charset="0"/>
                <a:cs typeface="Meta Offc" panose="020B0504030101020102" pitchFamily="34" charset="0"/>
              </a:rPr>
              <a:t> </a:t>
            </a:r>
          </a:p>
          <a:p>
            <a:r>
              <a:rPr lang="en-US" sz="725" dirty="0" smtClean="0">
                <a:latin typeface="Meta Offc" panose="020B0504030101020102" pitchFamily="34" charset="0"/>
                <a:cs typeface="Meta Offc" panose="020B0504030101020102" pitchFamily="34" charset="0"/>
              </a:rPr>
              <a:t>These materials have been prepared by Stifel for the client or potential client to whom such materials are directly addressed and delivered for discussion purposes only.  All terms and conditions are subject to further discussion and negotiation.  Stifel does not express any view as to whether financing options presented in these materials are achievable or will be available at the time of any contemplated transaction.  These materials do not constitute an offer or solicitation to sell or purchase any securities and are not a commitment by Stifel to provide or arrange any financing for any transaction or to purchase any security in connection therewith and may not relied upon as an indication that such an offer will be provided in the future.  Where indicated, this presentation may contain information derived from sources other than Stifel. While we believe such information to be accurate and complete, Stifel does not guarantee the accuracy of this information. This material is based on information currently available to Stifel or its sources and is subject to change without notice. Stifel does not provide accounting, tax or legal advice; however, you should be aware that any proposed indicative transaction could have accounting, tax, legal or other implications that should be discussed with your advisors and /or counsel as you deem appropriate.</a:t>
            </a:r>
          </a:p>
          <a:p>
            <a:endParaRPr lang="en-US" sz="725" dirty="0">
              <a:latin typeface="Meta Offc" panose="020B0504030101020102" pitchFamily="34" charset="0"/>
              <a:cs typeface="Meta Offc" panose="020B0504030101020102" pitchFamily="34" charset="0"/>
            </a:endParaRPr>
          </a:p>
        </p:txBody>
      </p:sp>
      <p:sp>
        <p:nvSpPr>
          <p:cNvPr id="5" name="Title 1">
            <a:extLst>
              <a:ext uri="{FF2B5EF4-FFF2-40B4-BE49-F238E27FC236}">
                <a16:creationId xmlns:a16="http://schemas.microsoft.com/office/drawing/2014/main" id="{1DDE8DAF-F0C2-3E42-97B2-CC46FC492DFA}"/>
              </a:ext>
            </a:extLst>
          </p:cNvPr>
          <p:cNvSpPr>
            <a:spLocks noGrp="1"/>
          </p:cNvSpPr>
          <p:nvPr>
            <p:ph type="title" hasCustomPrompt="1"/>
          </p:nvPr>
        </p:nvSpPr>
        <p:spPr>
          <a:xfrm>
            <a:off x="382909" y="331672"/>
            <a:ext cx="8378182" cy="516223"/>
          </a:xfrm>
          <a:prstGeom prst="rect">
            <a:avLst/>
          </a:prstGeom>
        </p:spPr>
        <p:txBody>
          <a:bodyPr lIns="0" anchor="b" anchorCtr="0"/>
          <a:lstStyle>
            <a:lvl1pPr>
              <a:defRPr sz="1632" b="1">
                <a:solidFill>
                  <a:schemeClr val="accent1"/>
                </a:solidFill>
                <a:latin typeface="Meta Offc" panose="020B0504030101020102" pitchFamily="34" charset="0"/>
              </a:defRPr>
            </a:lvl1pPr>
          </a:lstStyle>
          <a:p>
            <a:r>
              <a:rPr lang="en-GB" dirty="0" smtClean="0"/>
              <a:t>Disclosure</a:t>
            </a:r>
            <a:endParaRPr lang="en-US" dirty="0"/>
          </a:p>
        </p:txBody>
      </p:sp>
    </p:spTree>
    <p:extLst>
      <p:ext uri="{BB962C8B-B14F-4D97-AF65-F5344CB8AC3E}">
        <p14:creationId xmlns:p14="http://schemas.microsoft.com/office/powerpoint/2010/main" val="2316611009"/>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tifel Canada Disclosure">
    <p:spTree>
      <p:nvGrpSpPr>
        <p:cNvPr id="1" name=""/>
        <p:cNvGrpSpPr/>
        <p:nvPr/>
      </p:nvGrpSpPr>
      <p:grpSpPr>
        <a:xfrm>
          <a:off x="0" y="0"/>
          <a:ext cx="0" cy="0"/>
          <a:chOff x="0" y="0"/>
          <a:chExt cx="0" cy="0"/>
        </a:xfrm>
      </p:grpSpPr>
      <p:sp>
        <p:nvSpPr>
          <p:cNvPr id="2" name="TextBox 1"/>
          <p:cNvSpPr txBox="1"/>
          <p:nvPr userDrawn="1"/>
        </p:nvSpPr>
        <p:spPr>
          <a:xfrm>
            <a:off x="382909" y="1098581"/>
            <a:ext cx="8378182" cy="2212144"/>
          </a:xfrm>
          <a:prstGeom prst="rect">
            <a:avLst/>
          </a:prstGeom>
          <a:noFill/>
        </p:spPr>
        <p:txBody>
          <a:bodyPr wrap="square" rtlCol="0">
            <a:spAutoFit/>
          </a:bodyPr>
          <a:lstStyle/>
          <a:p>
            <a:r>
              <a:rPr lang="en-US" sz="725" dirty="0" smtClean="0">
                <a:latin typeface="Meta Offc" panose="020B0504030101020102" pitchFamily="34" charset="0"/>
                <a:cs typeface="Meta Offc" panose="020B0504030101020102" pitchFamily="34" charset="0"/>
              </a:rPr>
              <a:t>Stifel, Nicolaus &amp; Company, Incorporated (“Stifel”) has prepared the attached materials.  Such material consists of factual or general information (as defined in the SEC’s Municipal Advisor Rule).  Stifel is not hereby providing a municipal entity or obligated person with any advice or making any recommendation as to action concerning the structure, timing or terms of any issuance of municipal securities or municipal financial products.  To the extent that Stifel provides any alternatives, options, calculations or examples in the attached information, such information is not intended to express any view that the municipal entity or obligated person could achieve particular results in any municipal securities transaction, and those alternatives, options, calculations or examples do not constitute a recommendation that any municipal issuer or obligated person should effect any municipal securities transaction.  Stifel is acting in its own interests, is not acting as your municipal advisor and does not owe a fiduciary duty pursuant to Section 15B of the Securities Exchange Act of 1934, as amended, to the municipal entity or obligated party with respect to the information and materials contained in this communication.</a:t>
            </a:r>
          </a:p>
          <a:p>
            <a:r>
              <a:rPr lang="en-US" sz="725" dirty="0" smtClean="0">
                <a:latin typeface="Meta Offc" panose="020B0504030101020102" pitchFamily="34" charset="0"/>
                <a:cs typeface="Meta Offc" panose="020B0504030101020102" pitchFamily="34" charset="0"/>
              </a:rPr>
              <a:t> </a:t>
            </a:r>
          </a:p>
          <a:p>
            <a:r>
              <a:rPr lang="en-US" sz="725" dirty="0" smtClean="0">
                <a:latin typeface="Meta Offc" panose="020B0504030101020102" pitchFamily="34" charset="0"/>
                <a:cs typeface="Meta Offc" panose="020B0504030101020102" pitchFamily="34" charset="0"/>
              </a:rPr>
              <a:t>Stifel is providing information and is declaring to the proposed municipal issuer and any obligated person that it has done so within the regulatory framework of MSRB Rule G-23 as an underwriter (by definition also including the role of  placement agent) and not as a financial advisor, as defined therein, with respect to the referenced proposed issuance of municipal securities.  The primary role of Stifel, as an underwriter, is to purchase securities for resale to investors in an arm’s- length commercial transaction.  Serving in the role of underwriter, Stifel has financial and other interests that differ from those of the issuer. The issuer should consult with its’ own financial and/or municipal, legal, accounting, tax and other advisors, as applicable, to the extent it deems appropriate.</a:t>
            </a:r>
          </a:p>
          <a:p>
            <a:r>
              <a:rPr lang="en-US" sz="725" dirty="0" smtClean="0">
                <a:latin typeface="Meta Offc" panose="020B0504030101020102" pitchFamily="34" charset="0"/>
                <a:cs typeface="Meta Offc" panose="020B0504030101020102" pitchFamily="34" charset="0"/>
              </a:rPr>
              <a:t> </a:t>
            </a:r>
          </a:p>
          <a:p>
            <a:r>
              <a:rPr lang="en-US" sz="725" dirty="0" smtClean="0">
                <a:latin typeface="Meta Offc" panose="020B0504030101020102" pitchFamily="34" charset="0"/>
                <a:cs typeface="Meta Offc" panose="020B0504030101020102" pitchFamily="34" charset="0"/>
              </a:rPr>
              <a:t>These materials have been prepared by Stifel for the client or potential client to whom such materials are directly addressed and delivered for discussion purposes only.  All terms and conditions are subject to further discussion and negotiation.  Stifel does not express any view as to whether financing options presented in these materials are achievable or will be available at the time of any contemplated transaction.  These materials do not constitute an offer or solicitation to sell or purchase any securities and are not a commitment by Stifel to provide or arrange any financing for any transaction or to purchase any security in connection therewith and may not relied upon as an indication that such an offer will be provided in the future.  Where indicated, this presentation may contain information derived from sources other than Stifel. While we believe such information to be accurate and complete, Stifel does not guarantee the accuracy of this information. This material is based on information currently available to Stifel or its sources and is subject to change without notice. Stifel does not provide accounting, tax or legal advice; however, you should be aware that any proposed indicative transaction could have accounting, tax, legal or other implications that should be discussed with your advisors and /or counsel as you deem appropriate.</a:t>
            </a:r>
          </a:p>
        </p:txBody>
      </p:sp>
      <p:sp>
        <p:nvSpPr>
          <p:cNvPr id="4" name="Title 1">
            <a:extLst>
              <a:ext uri="{FF2B5EF4-FFF2-40B4-BE49-F238E27FC236}">
                <a16:creationId xmlns:a16="http://schemas.microsoft.com/office/drawing/2014/main" id="{1DDE8DAF-F0C2-3E42-97B2-CC46FC492DFA}"/>
              </a:ext>
            </a:extLst>
          </p:cNvPr>
          <p:cNvSpPr>
            <a:spLocks noGrp="1"/>
          </p:cNvSpPr>
          <p:nvPr>
            <p:ph type="title" hasCustomPrompt="1"/>
          </p:nvPr>
        </p:nvSpPr>
        <p:spPr>
          <a:xfrm>
            <a:off x="382909" y="331672"/>
            <a:ext cx="8378182" cy="516223"/>
          </a:xfrm>
          <a:prstGeom prst="rect">
            <a:avLst/>
          </a:prstGeom>
        </p:spPr>
        <p:txBody>
          <a:bodyPr lIns="0" anchor="b" anchorCtr="0"/>
          <a:lstStyle>
            <a:lvl1pPr>
              <a:defRPr sz="1632" b="1">
                <a:solidFill>
                  <a:schemeClr val="accent1"/>
                </a:solidFill>
                <a:latin typeface="Meta Offc" panose="020B0504030101020102" pitchFamily="34" charset="0"/>
              </a:defRPr>
            </a:lvl1pPr>
          </a:lstStyle>
          <a:p>
            <a:r>
              <a:rPr lang="en-GB" dirty="0" smtClean="0"/>
              <a:t>Disclosure</a:t>
            </a:r>
            <a:endParaRPr lang="en-US" dirty="0"/>
          </a:p>
        </p:txBody>
      </p:sp>
    </p:spTree>
    <p:extLst>
      <p:ext uri="{BB962C8B-B14F-4D97-AF65-F5344CB8AC3E}">
        <p14:creationId xmlns:p14="http://schemas.microsoft.com/office/powerpoint/2010/main" val="1202361171"/>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cSld name="POWER_USER_LAYOUT_DIVIDER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vl1pPr>
          </a:lstStyle>
          <a:p>
            <a:r>
              <a:rPr lang="en-US" dirty="0"/>
              <a:t>Click to edit Master title style</a:t>
            </a:r>
          </a:p>
        </p:txBody>
      </p:sp>
      <p:sp>
        <p:nvSpPr>
          <p:cNvPr id="3" name="Rectangle 10"/>
          <p:cNvSpPr>
            <a:spLocks noGrp="1" noChangeArrowheads="1"/>
          </p:cNvSpPr>
          <p:nvPr>
            <p:ph type="sldNum" sz="quarter" idx="10"/>
          </p:nvPr>
        </p:nvSpPr>
        <p:spPr bwMode="auto">
          <a:xfrm>
            <a:off x="1" y="7304556"/>
            <a:ext cx="10693399" cy="309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GB"/>
            </a:defPPr>
            <a:lvl1pPr algn="ctr" rtl="0" fontAlgn="base">
              <a:spcBef>
                <a:spcPct val="0"/>
              </a:spcBef>
              <a:spcAft>
                <a:spcPct val="0"/>
              </a:spcAft>
              <a:defRPr sz="829" b="0" i="0" kern="1200">
                <a:solidFill>
                  <a:schemeClr val="accent1"/>
                </a:solidFill>
                <a:latin typeface="Meta Offc Light" panose="020B0504030101020102" pitchFamily="34" charset="77"/>
                <a:ea typeface="+mn-ea"/>
                <a:cs typeface="Meta Offc" panose="020B0504030101020102" pitchFamily="34" charset="0"/>
              </a:defRPr>
            </a:lvl1pPr>
            <a:lvl2pPr marL="458398" algn="ctr" rtl="0" fontAlgn="base">
              <a:spcBef>
                <a:spcPct val="0"/>
              </a:spcBef>
              <a:spcAft>
                <a:spcPct val="0"/>
              </a:spcAft>
              <a:defRPr kern="1200">
                <a:solidFill>
                  <a:schemeClr val="tx1"/>
                </a:solidFill>
                <a:latin typeface="Arial" pitchFamily="34" charset="0"/>
                <a:ea typeface="+mn-ea"/>
                <a:cs typeface="Arial" pitchFamily="34" charset="0"/>
              </a:defRPr>
            </a:lvl2pPr>
            <a:lvl3pPr marL="916797" algn="ctr" rtl="0" fontAlgn="base">
              <a:spcBef>
                <a:spcPct val="0"/>
              </a:spcBef>
              <a:spcAft>
                <a:spcPct val="0"/>
              </a:spcAft>
              <a:defRPr kern="1200">
                <a:solidFill>
                  <a:schemeClr val="tx1"/>
                </a:solidFill>
                <a:latin typeface="Arial" pitchFamily="34" charset="0"/>
                <a:ea typeface="+mn-ea"/>
                <a:cs typeface="Arial" pitchFamily="34" charset="0"/>
              </a:defRPr>
            </a:lvl3pPr>
            <a:lvl4pPr marL="1375194" algn="ctr" rtl="0" fontAlgn="base">
              <a:spcBef>
                <a:spcPct val="0"/>
              </a:spcBef>
              <a:spcAft>
                <a:spcPct val="0"/>
              </a:spcAft>
              <a:defRPr kern="1200">
                <a:solidFill>
                  <a:schemeClr val="tx1"/>
                </a:solidFill>
                <a:latin typeface="Arial" pitchFamily="34" charset="0"/>
                <a:ea typeface="+mn-ea"/>
                <a:cs typeface="Arial" pitchFamily="34" charset="0"/>
              </a:defRPr>
            </a:lvl4pPr>
            <a:lvl5pPr marL="1833592" algn="ctr" rtl="0" fontAlgn="base">
              <a:spcBef>
                <a:spcPct val="0"/>
              </a:spcBef>
              <a:spcAft>
                <a:spcPct val="0"/>
              </a:spcAft>
              <a:defRPr kern="1200">
                <a:solidFill>
                  <a:schemeClr val="tx1"/>
                </a:solidFill>
                <a:latin typeface="Arial" pitchFamily="34" charset="0"/>
                <a:ea typeface="+mn-ea"/>
                <a:cs typeface="Arial" pitchFamily="34" charset="0"/>
              </a:defRPr>
            </a:lvl5pPr>
            <a:lvl6pPr marL="2291991" algn="l" defTabSz="916797" rtl="0" eaLnBrk="1" latinLnBrk="0" hangingPunct="1">
              <a:defRPr kern="1200">
                <a:solidFill>
                  <a:schemeClr val="tx1"/>
                </a:solidFill>
                <a:latin typeface="Arial" pitchFamily="34" charset="0"/>
                <a:ea typeface="+mn-ea"/>
                <a:cs typeface="Arial" pitchFamily="34" charset="0"/>
              </a:defRPr>
            </a:lvl6pPr>
            <a:lvl7pPr marL="2750389" algn="l" defTabSz="916797" rtl="0" eaLnBrk="1" latinLnBrk="0" hangingPunct="1">
              <a:defRPr kern="1200">
                <a:solidFill>
                  <a:schemeClr val="tx1"/>
                </a:solidFill>
                <a:latin typeface="Arial" pitchFamily="34" charset="0"/>
                <a:ea typeface="+mn-ea"/>
                <a:cs typeface="Arial" pitchFamily="34" charset="0"/>
              </a:defRPr>
            </a:lvl7pPr>
            <a:lvl8pPr marL="3208788" algn="l" defTabSz="916797" rtl="0" eaLnBrk="1" latinLnBrk="0" hangingPunct="1">
              <a:defRPr kern="1200">
                <a:solidFill>
                  <a:schemeClr val="tx1"/>
                </a:solidFill>
                <a:latin typeface="Arial" pitchFamily="34" charset="0"/>
                <a:ea typeface="+mn-ea"/>
                <a:cs typeface="Arial" pitchFamily="34" charset="0"/>
              </a:defRPr>
            </a:lvl8pPr>
            <a:lvl9pPr marL="3667186" algn="l" defTabSz="916797" rtl="0" eaLnBrk="1" latinLnBrk="0" hangingPunct="1">
              <a:defRPr kern="1200">
                <a:solidFill>
                  <a:schemeClr val="tx1"/>
                </a:solidFill>
                <a:latin typeface="Arial" pitchFamily="34" charset="0"/>
                <a:ea typeface="+mn-ea"/>
                <a:cs typeface="Arial" pitchFamily="34" charset="0"/>
              </a:defRPr>
            </a:lvl9pPr>
          </a:lstStyle>
          <a:p>
            <a:pPr>
              <a:defRPr/>
            </a:pPr>
            <a:fld id="{8BC1ABCE-FB9F-4FA3-8809-CD4F086FC270}" type="slidenum">
              <a:rPr lang="en-GB" smtClean="0"/>
              <a:pPr>
                <a:defRPr/>
              </a:pPr>
              <a:t>‹#›</a:t>
            </a:fld>
            <a:endParaRPr lang="en-US" dirty="0"/>
          </a:p>
        </p:txBody>
      </p:sp>
      <p:sp>
        <p:nvSpPr>
          <p:cNvPr id="4" name="TextBox 3">
            <a:extLst>
              <a:ext uri="{FF2B5EF4-FFF2-40B4-BE49-F238E27FC236}">
                <a16:creationId xmlns:a16="http://schemas.microsoft.com/office/drawing/2014/main" id="{74B4BB37-B771-9A40-964C-7976923BA710}"/>
              </a:ext>
            </a:extLst>
          </p:cNvPr>
          <p:cNvSpPr txBox="1"/>
          <p:nvPr userDrawn="1"/>
        </p:nvSpPr>
        <p:spPr>
          <a:xfrm>
            <a:off x="451952" y="6477338"/>
            <a:ext cx="418528" cy="181666"/>
          </a:xfrm>
          <a:prstGeom prst="rect">
            <a:avLst/>
          </a:prstGeom>
          <a:noFill/>
        </p:spPr>
        <p:txBody>
          <a:bodyPr wrap="square" lIns="76405" tIns="38202" rIns="76405" bIns="38202" rtlCol="0">
            <a:spAutoFit/>
          </a:bodyPr>
          <a:lstStyle/>
          <a:p>
            <a:pPr algn="l"/>
            <a:fld id="{ACFA9DC3-C422-4A89-8EDF-610B95B03A19}" type="slidenum">
              <a:rPr lang="en-US" sz="679" i="1" smtClean="0">
                <a:solidFill>
                  <a:schemeClr val="accent1"/>
                </a:solidFill>
                <a:latin typeface="Meta Offc" panose="020B0504030101020102" pitchFamily="34" charset="0"/>
                <a:cs typeface="Meta Offc" panose="020B0504030101020102" pitchFamily="34" charset="0"/>
              </a:rPr>
              <a:pPr algn="l"/>
              <a:t>‹#›</a:t>
            </a:fld>
            <a:endParaRPr lang="en-US" sz="679" i="1" dirty="0">
              <a:solidFill>
                <a:schemeClr val="accent1"/>
              </a:solidFill>
              <a:latin typeface="Meta Offc" panose="020B0504030101020102" pitchFamily="34" charset="0"/>
              <a:cs typeface="Meta Offc" panose="020B0504030101020102" pitchFamily="34" charset="0"/>
            </a:endParaRPr>
          </a:p>
        </p:txBody>
      </p:sp>
    </p:spTree>
    <p:extLst>
      <p:ext uri="{BB962C8B-B14F-4D97-AF65-F5344CB8AC3E}">
        <p14:creationId xmlns:p14="http://schemas.microsoft.com/office/powerpoint/2010/main" val="179374007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ge Layout With Image 9p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8CEE874-EF34-934C-8E87-B3878E7EA44A}"/>
              </a:ext>
            </a:extLst>
          </p:cNvPr>
          <p:cNvSpPr/>
          <p:nvPr userDrawn="1"/>
        </p:nvSpPr>
        <p:spPr>
          <a:xfrm>
            <a:off x="5488468" y="620053"/>
            <a:ext cx="2109074" cy="3266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2" dirty="0"/>
          </a:p>
        </p:txBody>
      </p:sp>
      <p:sp>
        <p:nvSpPr>
          <p:cNvPr id="2" name="Title 1">
            <a:extLst>
              <a:ext uri="{FF2B5EF4-FFF2-40B4-BE49-F238E27FC236}">
                <a16:creationId xmlns:a16="http://schemas.microsoft.com/office/drawing/2014/main" id="{BE837697-CAD2-574D-BDAD-A329FDD19A51}"/>
              </a:ext>
            </a:extLst>
          </p:cNvPr>
          <p:cNvSpPr>
            <a:spLocks noGrp="1"/>
          </p:cNvSpPr>
          <p:nvPr>
            <p:ph type="ctrTitle"/>
          </p:nvPr>
        </p:nvSpPr>
        <p:spPr>
          <a:xfrm>
            <a:off x="382446" y="331676"/>
            <a:ext cx="5106022" cy="514307"/>
          </a:xfrm>
          <a:prstGeom prst="rect">
            <a:avLst/>
          </a:prstGeom>
        </p:spPr>
        <p:txBody>
          <a:bodyPr lIns="0" anchor="b" anchorCtr="0"/>
          <a:lstStyle>
            <a:lvl1pPr algn="l">
              <a:defRPr sz="1632" b="1">
                <a:solidFill>
                  <a:schemeClr val="accent1"/>
                </a:solidFill>
                <a:latin typeface="Meta Offc" panose="020B0504030101020102" pitchFamily="34" charset="0"/>
              </a:defRPr>
            </a:lvl1pPr>
          </a:lstStyle>
          <a:p>
            <a:r>
              <a:rPr lang="en-GB" dirty="0"/>
              <a:t>Click to edit Master title style</a:t>
            </a:r>
            <a:endParaRPr lang="en-US" dirty="0"/>
          </a:p>
        </p:txBody>
      </p:sp>
      <p:sp>
        <p:nvSpPr>
          <p:cNvPr id="7" name="Rectangle 6">
            <a:extLst>
              <a:ext uri="{FF2B5EF4-FFF2-40B4-BE49-F238E27FC236}">
                <a16:creationId xmlns:a16="http://schemas.microsoft.com/office/drawing/2014/main" id="{E4999CE8-5470-0448-BFB0-25D3AC98C6A9}"/>
              </a:ext>
            </a:extLst>
          </p:cNvPr>
          <p:cNvSpPr/>
          <p:nvPr userDrawn="1"/>
        </p:nvSpPr>
        <p:spPr>
          <a:xfrm>
            <a:off x="5946701" y="1"/>
            <a:ext cx="3170759" cy="6858000"/>
          </a:xfrm>
          <a:prstGeom prst="rect">
            <a:avLst/>
          </a:prstGeom>
          <a:solidFill>
            <a:srgbClr val="003057"/>
          </a:solidFill>
          <a:ln>
            <a:solidFill>
              <a:srgbClr val="00305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32" dirty="0"/>
          </a:p>
        </p:txBody>
      </p:sp>
      <p:pic>
        <p:nvPicPr>
          <p:cNvPr id="8" name="Picture 7" descr="A skyscraper in a city&#10;&#10;Description automatically generated">
            <a:extLst>
              <a:ext uri="{FF2B5EF4-FFF2-40B4-BE49-F238E27FC236}">
                <a16:creationId xmlns:a16="http://schemas.microsoft.com/office/drawing/2014/main" id="{CD91699C-51F0-384F-B437-7DB911D2B2D3}"/>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colorTemperature colorTemp="7200"/>
                    </a14:imgEffect>
                    <a14:imgEffect>
                      <a14:saturation sat="0"/>
                    </a14:imgEffect>
                  </a14:imgLayer>
                </a14:imgProps>
              </a:ext>
              <a:ext uri="{28A0092B-C50C-407E-A947-70E740481C1C}">
                <a14:useLocalDpi xmlns:a14="http://schemas.microsoft.com/office/drawing/2010/main" val="0"/>
              </a:ext>
            </a:extLst>
          </a:blip>
          <a:srcRect l="18978" r="49583" b="293"/>
          <a:stretch/>
        </p:blipFill>
        <p:spPr>
          <a:xfrm>
            <a:off x="6104167" y="4"/>
            <a:ext cx="3039836" cy="6857999"/>
          </a:xfrm>
          <a:prstGeom prst="rect">
            <a:avLst/>
          </a:prstGeom>
        </p:spPr>
      </p:pic>
      <p:sp>
        <p:nvSpPr>
          <p:cNvPr id="5" name="Text Placeholder 4">
            <a:extLst>
              <a:ext uri="{FF2B5EF4-FFF2-40B4-BE49-F238E27FC236}">
                <a16:creationId xmlns:a16="http://schemas.microsoft.com/office/drawing/2014/main" id="{FC2703C3-0522-594A-BC99-B958AA0A2A06}"/>
              </a:ext>
            </a:extLst>
          </p:cNvPr>
          <p:cNvSpPr>
            <a:spLocks noGrp="1"/>
          </p:cNvSpPr>
          <p:nvPr>
            <p:ph type="body" sz="quarter" idx="13"/>
          </p:nvPr>
        </p:nvSpPr>
        <p:spPr>
          <a:xfrm>
            <a:off x="415637" y="2566026"/>
            <a:ext cx="5072829" cy="2547627"/>
          </a:xfrm>
          <a:prstGeom prst="rect">
            <a:avLst/>
          </a:prstGeom>
        </p:spPr>
        <p:txBody>
          <a:bodyPr lIns="0"/>
          <a:lstStyle>
            <a:lvl1pPr marL="103644" indent="-103644">
              <a:spcBef>
                <a:spcPts val="635"/>
              </a:spcBef>
              <a:spcAft>
                <a:spcPts val="272"/>
              </a:spcAft>
              <a:buFont typeface="Wingdings" pitchFamily="2" charset="2"/>
              <a:buChar char="§"/>
              <a:tabLst/>
              <a:defRPr sz="816" b="0" i="0">
                <a:solidFill>
                  <a:schemeClr val="accent1"/>
                </a:solidFill>
                <a:latin typeface="Meta Offc" panose="020B0504030101020102" pitchFamily="34" charset="0"/>
                <a:cs typeface="Meta Offc" panose="020B0504030101020102" pitchFamily="34" charset="0"/>
              </a:defRPr>
            </a:lvl1pPr>
            <a:lvl2pPr marL="207289" indent="-103644">
              <a:spcBef>
                <a:spcPts val="91"/>
              </a:spcBef>
              <a:spcAft>
                <a:spcPts val="272"/>
              </a:spcAft>
              <a:buFont typeface="System Font Regular"/>
              <a:buChar char="–"/>
              <a:tabLst/>
              <a:defRPr sz="816" b="0" i="0">
                <a:solidFill>
                  <a:schemeClr val="accent1"/>
                </a:solidFill>
                <a:latin typeface="Meta Offc" panose="020B0504030101020102" pitchFamily="34" charset="0"/>
                <a:cs typeface="Meta Offc" panose="020B0504030101020102" pitchFamily="34" charset="0"/>
              </a:defRPr>
            </a:lvl2pPr>
            <a:lvl3pPr marL="310935" indent="-103644">
              <a:buFont typeface="Wingdings" pitchFamily="2" charset="2"/>
              <a:buChar char="§"/>
              <a:tabLst/>
              <a:defRPr sz="816" b="0" i="1">
                <a:latin typeface="Meta Offc Normal" panose="020B0504030101020102" pitchFamily="34" charset="77"/>
                <a:cs typeface="Meta Offc Normal" panose="020B0504030101020102" pitchFamily="34" charset="77"/>
              </a:defRPr>
            </a:lvl3pPr>
            <a:lvl4pPr marL="416019" indent="-105084">
              <a:buFont typeface="Wingdings" pitchFamily="2" charset="2"/>
              <a:buChar char="§"/>
              <a:tabLst/>
              <a:defRPr sz="816" b="0" i="0">
                <a:latin typeface="Meta Offc Normal" panose="020B0504030101020102" pitchFamily="34" charset="77"/>
                <a:cs typeface="Meta Offc Normal" panose="020B0504030101020102" pitchFamily="34" charset="77"/>
              </a:defRPr>
            </a:lvl4pPr>
            <a:lvl5pPr marL="519663" indent="-103644">
              <a:buFont typeface="Wingdings" pitchFamily="2" charset="2"/>
              <a:buChar char="§"/>
              <a:tabLst/>
              <a:defRPr sz="816" b="0" i="0">
                <a:latin typeface="Meta Offc Normal" panose="020B0504030101020102" pitchFamily="34" charset="77"/>
                <a:cs typeface="Meta Offc Normal" panose="020B0504030101020102" pitchFamily="34" charset="77"/>
              </a:defRPr>
            </a:lvl5pPr>
          </a:lstStyle>
          <a:p>
            <a:pPr lvl="0"/>
            <a:r>
              <a:rPr lang="en-US" dirty="0"/>
              <a:t>Click to edit Master text styles</a:t>
            </a:r>
          </a:p>
          <a:p>
            <a:pPr lvl="1"/>
            <a:r>
              <a:rPr lang="en-US" dirty="0"/>
              <a:t>Second level</a:t>
            </a:r>
          </a:p>
          <a:p>
            <a:pPr lvl="0"/>
            <a:r>
              <a:rPr lang="en-US" dirty="0"/>
              <a:t>Main Bullet</a:t>
            </a:r>
          </a:p>
          <a:p>
            <a:pPr lvl="1"/>
            <a:r>
              <a:rPr lang="en-US" dirty="0"/>
              <a:t>Second Level</a:t>
            </a:r>
          </a:p>
        </p:txBody>
      </p:sp>
      <p:sp>
        <p:nvSpPr>
          <p:cNvPr id="4" name="Text Placeholder 3"/>
          <p:cNvSpPr>
            <a:spLocks noGrp="1"/>
          </p:cNvSpPr>
          <p:nvPr>
            <p:ph type="body" sz="quarter" idx="14"/>
          </p:nvPr>
        </p:nvSpPr>
        <p:spPr>
          <a:xfrm>
            <a:off x="415637" y="6102756"/>
            <a:ext cx="5072829" cy="232170"/>
          </a:xfrm>
          <a:prstGeom prst="rect">
            <a:avLst/>
          </a:prstGeom>
        </p:spPr>
        <p:txBody>
          <a:bodyPr anchor="b"/>
          <a:lstStyle>
            <a:lvl1pPr marL="0" indent="0">
              <a:spcBef>
                <a:spcPts val="0"/>
              </a:spcBef>
              <a:buNone/>
              <a:defRPr sz="725" i="1"/>
            </a:lvl1pPr>
            <a:lvl2pPr>
              <a:defRPr sz="725" i="1"/>
            </a:lvl2pPr>
            <a:lvl3pPr>
              <a:defRPr sz="725" i="1"/>
            </a:lvl3pPr>
            <a:lvl4pPr>
              <a:defRPr sz="725" i="1"/>
            </a:lvl4pPr>
            <a:lvl5pPr>
              <a:defRPr sz="725" i="1"/>
            </a:lvl5pPr>
          </a:lstStyle>
          <a:p>
            <a:pPr lvl="0"/>
            <a:r>
              <a:rPr lang="en-US" dirty="0" smtClean="0"/>
              <a:t>Edit Master text styles</a:t>
            </a:r>
          </a:p>
        </p:txBody>
      </p:sp>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742012" y="6218847"/>
            <a:ext cx="1764146" cy="316065"/>
          </a:xfrm>
          <a:prstGeom prst="rect">
            <a:avLst/>
          </a:prstGeom>
        </p:spPr>
      </p:pic>
    </p:spTree>
    <p:extLst>
      <p:ext uri="{BB962C8B-B14F-4D97-AF65-F5344CB8AC3E}">
        <p14:creationId xmlns:p14="http://schemas.microsoft.com/office/powerpoint/2010/main" val="135451271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ivided Page Basic">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8CEE874-EF34-934C-8E87-B3878E7EA44A}"/>
              </a:ext>
            </a:extLst>
          </p:cNvPr>
          <p:cNvSpPr/>
          <p:nvPr userDrawn="1"/>
        </p:nvSpPr>
        <p:spPr>
          <a:xfrm>
            <a:off x="4375615" y="620053"/>
            <a:ext cx="4768385" cy="3266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2" dirty="0"/>
          </a:p>
        </p:txBody>
      </p:sp>
      <p:sp>
        <p:nvSpPr>
          <p:cNvPr id="2" name="Title 1">
            <a:extLst>
              <a:ext uri="{FF2B5EF4-FFF2-40B4-BE49-F238E27FC236}">
                <a16:creationId xmlns:a16="http://schemas.microsoft.com/office/drawing/2014/main" id="{BE837697-CAD2-574D-BDAD-A329FDD19A51}"/>
              </a:ext>
            </a:extLst>
          </p:cNvPr>
          <p:cNvSpPr>
            <a:spLocks noGrp="1"/>
          </p:cNvSpPr>
          <p:nvPr>
            <p:ph type="ctrTitle"/>
          </p:nvPr>
        </p:nvSpPr>
        <p:spPr>
          <a:xfrm>
            <a:off x="4738255" y="829179"/>
            <a:ext cx="3998335" cy="477837"/>
          </a:xfrm>
          <a:prstGeom prst="rect">
            <a:avLst/>
          </a:prstGeom>
        </p:spPr>
        <p:txBody>
          <a:bodyPr lIns="0" anchor="b" anchorCtr="0"/>
          <a:lstStyle>
            <a:lvl1pPr algn="l">
              <a:defRPr sz="1632" b="1">
                <a:solidFill>
                  <a:schemeClr val="accent1"/>
                </a:solidFill>
                <a:latin typeface="Meta Offc" panose="020B0504030101020102" pitchFamily="34" charset="0"/>
              </a:defRPr>
            </a:lvl1pPr>
          </a:lstStyle>
          <a:p>
            <a:r>
              <a:rPr lang="en-GB" dirty="0"/>
              <a:t>Click to edit Master title style</a:t>
            </a:r>
            <a:endParaRPr lang="en-US" dirty="0"/>
          </a:p>
        </p:txBody>
      </p:sp>
      <p:sp>
        <p:nvSpPr>
          <p:cNvPr id="4" name="Date Placeholder 3">
            <a:extLst>
              <a:ext uri="{FF2B5EF4-FFF2-40B4-BE49-F238E27FC236}">
                <a16:creationId xmlns:a16="http://schemas.microsoft.com/office/drawing/2014/main" id="{E4085977-ED8A-3A41-BA09-AC526B9A5165}"/>
              </a:ext>
            </a:extLst>
          </p:cNvPr>
          <p:cNvSpPr>
            <a:spLocks noGrp="1"/>
          </p:cNvSpPr>
          <p:nvPr>
            <p:ph type="dt" sz="half" idx="10"/>
          </p:nvPr>
        </p:nvSpPr>
        <p:spPr>
          <a:xfrm>
            <a:off x="628652" y="6356351"/>
            <a:ext cx="2057400" cy="365125"/>
          </a:xfrm>
          <a:prstGeom prst="rect">
            <a:avLst/>
          </a:prstGeom>
        </p:spPr>
        <p:txBody>
          <a:bodyPr/>
          <a:lstStyle>
            <a:lvl1pPr>
              <a:defRPr>
                <a:latin typeface="Meta Offc" panose="020B0504030101020102" pitchFamily="34" charset="0"/>
                <a:cs typeface="Meta Offc" panose="020B0504030101020102" pitchFamily="34" charset="0"/>
              </a:defRPr>
            </a:lvl1pPr>
          </a:lstStyle>
          <a:p>
            <a:endParaRPr lang="en-US" dirty="0"/>
          </a:p>
        </p:txBody>
      </p:sp>
      <p:sp>
        <p:nvSpPr>
          <p:cNvPr id="7" name="Rectangle 6">
            <a:extLst>
              <a:ext uri="{FF2B5EF4-FFF2-40B4-BE49-F238E27FC236}">
                <a16:creationId xmlns:a16="http://schemas.microsoft.com/office/drawing/2014/main" id="{E4999CE8-5470-0448-BFB0-25D3AC98C6A9}"/>
              </a:ext>
            </a:extLst>
          </p:cNvPr>
          <p:cNvSpPr/>
          <p:nvPr userDrawn="1"/>
        </p:nvSpPr>
        <p:spPr>
          <a:xfrm>
            <a:off x="0" y="1"/>
            <a:ext cx="4572000" cy="6858000"/>
          </a:xfrm>
          <a:prstGeom prst="rect">
            <a:avLst/>
          </a:prstGeom>
          <a:solidFill>
            <a:schemeClr val="accent1"/>
          </a:solidFill>
          <a:ln>
            <a:solidFill>
              <a:srgbClr val="00305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32" dirty="0"/>
          </a:p>
        </p:txBody>
      </p:sp>
      <p:sp>
        <p:nvSpPr>
          <p:cNvPr id="3" name="TextBox 2"/>
          <p:cNvSpPr txBox="1"/>
          <p:nvPr userDrawn="1"/>
        </p:nvSpPr>
        <p:spPr>
          <a:xfrm>
            <a:off x="415637" y="6304407"/>
            <a:ext cx="916465" cy="231923"/>
          </a:xfrm>
          <a:prstGeom prst="rect">
            <a:avLst/>
          </a:prstGeom>
          <a:noFill/>
        </p:spPr>
        <p:txBody>
          <a:bodyPr wrap="square" lIns="0" rtlCol="0">
            <a:spAutoFit/>
          </a:bodyPr>
          <a:lstStyle/>
          <a:p>
            <a:pPr algn="l"/>
            <a:r>
              <a:rPr lang="en-US" sz="907" dirty="0">
                <a:solidFill>
                  <a:schemeClr val="bg1"/>
                </a:solidFill>
                <a:latin typeface="+mj-lt"/>
              </a:rPr>
              <a:t>Page </a:t>
            </a:r>
            <a:fld id="{0B4E8B84-5DBC-4CE1-B567-35F513EDC341}" type="slidenum">
              <a:rPr lang="en-US" sz="907" smtClean="0">
                <a:solidFill>
                  <a:schemeClr val="bg1"/>
                </a:solidFill>
                <a:latin typeface="+mj-lt"/>
              </a:rPr>
              <a:pPr algn="l"/>
              <a:t>‹#›</a:t>
            </a:fld>
            <a:endParaRPr lang="en-US" sz="907" dirty="0">
              <a:solidFill>
                <a:schemeClr val="bg1"/>
              </a:solidFill>
              <a:latin typeface="+mj-lt"/>
            </a:endParaRPr>
          </a:p>
        </p:txBody>
      </p:sp>
    </p:spTree>
    <p:extLst>
      <p:ext uri="{BB962C8B-B14F-4D97-AF65-F5344CB8AC3E}">
        <p14:creationId xmlns:p14="http://schemas.microsoft.com/office/powerpoint/2010/main" val="3014438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Divided Page Basic Reversed with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4999CE8-5470-0448-BFB0-25D3AC98C6A9}"/>
              </a:ext>
            </a:extLst>
          </p:cNvPr>
          <p:cNvSpPr/>
          <p:nvPr userDrawn="1"/>
        </p:nvSpPr>
        <p:spPr>
          <a:xfrm>
            <a:off x="4572000" y="9214"/>
            <a:ext cx="4572000" cy="6858000"/>
          </a:xfrm>
          <a:prstGeom prst="rect">
            <a:avLst/>
          </a:prstGeom>
          <a:solidFill>
            <a:schemeClr val="accent1"/>
          </a:solidFill>
          <a:ln>
            <a:solidFill>
              <a:srgbClr val="00305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32" dirty="0"/>
          </a:p>
        </p:txBody>
      </p:sp>
      <p:sp>
        <p:nvSpPr>
          <p:cNvPr id="18" name="Rectangle 17">
            <a:extLst>
              <a:ext uri="{FF2B5EF4-FFF2-40B4-BE49-F238E27FC236}">
                <a16:creationId xmlns:a16="http://schemas.microsoft.com/office/drawing/2014/main" id="{08CEE874-EF34-934C-8E87-B3878E7EA44A}"/>
              </a:ext>
            </a:extLst>
          </p:cNvPr>
          <p:cNvSpPr/>
          <p:nvPr userDrawn="1"/>
        </p:nvSpPr>
        <p:spPr>
          <a:xfrm>
            <a:off x="4375615" y="620053"/>
            <a:ext cx="4768385" cy="3266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2" dirty="0"/>
          </a:p>
        </p:txBody>
      </p:sp>
      <p:sp>
        <p:nvSpPr>
          <p:cNvPr id="2" name="Title 1">
            <a:extLst>
              <a:ext uri="{FF2B5EF4-FFF2-40B4-BE49-F238E27FC236}">
                <a16:creationId xmlns:a16="http://schemas.microsoft.com/office/drawing/2014/main" id="{BE837697-CAD2-574D-BDAD-A329FDD19A51}"/>
              </a:ext>
            </a:extLst>
          </p:cNvPr>
          <p:cNvSpPr>
            <a:spLocks noGrp="1"/>
          </p:cNvSpPr>
          <p:nvPr>
            <p:ph type="ctrTitle"/>
          </p:nvPr>
        </p:nvSpPr>
        <p:spPr>
          <a:xfrm>
            <a:off x="382444" y="331672"/>
            <a:ext cx="3993171" cy="477837"/>
          </a:xfrm>
          <a:prstGeom prst="rect">
            <a:avLst/>
          </a:prstGeom>
        </p:spPr>
        <p:txBody>
          <a:bodyPr lIns="0" anchor="b" anchorCtr="0"/>
          <a:lstStyle>
            <a:lvl1pPr algn="l">
              <a:defRPr sz="1632" b="1">
                <a:solidFill>
                  <a:schemeClr val="accent1"/>
                </a:solidFill>
                <a:latin typeface="Meta Offc" panose="020B0504030101020102" pitchFamily="34" charset="0"/>
              </a:defRPr>
            </a:lvl1pPr>
          </a:lstStyle>
          <a:p>
            <a:r>
              <a:rPr lang="en-GB" dirty="0"/>
              <a:t>Click to edit Master title style</a:t>
            </a:r>
            <a:endParaRPr lang="en-US" dirty="0"/>
          </a:p>
        </p:txBody>
      </p:sp>
      <p:sp>
        <p:nvSpPr>
          <p:cNvPr id="3" name="TextBox 2"/>
          <p:cNvSpPr txBox="1"/>
          <p:nvPr userDrawn="1"/>
        </p:nvSpPr>
        <p:spPr>
          <a:xfrm>
            <a:off x="415637" y="6304407"/>
            <a:ext cx="916465" cy="231923"/>
          </a:xfrm>
          <a:prstGeom prst="rect">
            <a:avLst/>
          </a:prstGeom>
          <a:noFill/>
        </p:spPr>
        <p:txBody>
          <a:bodyPr wrap="square" lIns="0" rtlCol="0">
            <a:spAutoFit/>
          </a:bodyPr>
          <a:lstStyle/>
          <a:p>
            <a:pPr algn="l"/>
            <a:r>
              <a:rPr lang="en-US" sz="907" dirty="0">
                <a:solidFill>
                  <a:schemeClr val="accent1"/>
                </a:solidFill>
                <a:latin typeface="+mj-lt"/>
              </a:rPr>
              <a:t>Page </a:t>
            </a:r>
            <a:fld id="{0B4E8B84-5DBC-4CE1-B567-35F513EDC341}" type="slidenum">
              <a:rPr lang="en-US" sz="907" smtClean="0">
                <a:solidFill>
                  <a:schemeClr val="accent1"/>
                </a:solidFill>
                <a:latin typeface="+mj-lt"/>
              </a:rPr>
              <a:pPr algn="l"/>
              <a:t>‹#›</a:t>
            </a:fld>
            <a:endParaRPr lang="en-US" sz="907" dirty="0">
              <a:solidFill>
                <a:schemeClr val="accent1"/>
              </a:solidFill>
              <a:latin typeface="+mj-lt"/>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68073" y="6198990"/>
            <a:ext cx="1828800" cy="327649"/>
          </a:xfrm>
          <a:prstGeom prst="rect">
            <a:avLst/>
          </a:prstGeom>
        </p:spPr>
      </p:pic>
    </p:spTree>
    <p:extLst>
      <p:ext uri="{BB962C8B-B14F-4D97-AF65-F5344CB8AC3E}">
        <p14:creationId xmlns:p14="http://schemas.microsoft.com/office/powerpoint/2010/main" val="19030151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Divided Page Basic Reversed 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D8FE927-86BB-FF44-8F21-5049863DA6B1}"/>
              </a:ext>
            </a:extLst>
          </p:cNvPr>
          <p:cNvSpPr/>
          <p:nvPr userDrawn="1"/>
        </p:nvSpPr>
        <p:spPr>
          <a:xfrm>
            <a:off x="310176" y="620052"/>
            <a:ext cx="4764309" cy="5185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2" dirty="0"/>
          </a:p>
        </p:txBody>
      </p:sp>
      <p:sp>
        <p:nvSpPr>
          <p:cNvPr id="18" name="Rectangle 17">
            <a:extLst>
              <a:ext uri="{FF2B5EF4-FFF2-40B4-BE49-F238E27FC236}">
                <a16:creationId xmlns:a16="http://schemas.microsoft.com/office/drawing/2014/main" id="{08CEE874-EF34-934C-8E87-B3878E7EA44A}"/>
              </a:ext>
            </a:extLst>
          </p:cNvPr>
          <p:cNvSpPr/>
          <p:nvPr userDrawn="1"/>
        </p:nvSpPr>
        <p:spPr>
          <a:xfrm>
            <a:off x="4375615" y="620053"/>
            <a:ext cx="4768385" cy="3266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2" dirty="0"/>
          </a:p>
        </p:txBody>
      </p:sp>
      <p:sp>
        <p:nvSpPr>
          <p:cNvPr id="7" name="Rectangle 6">
            <a:extLst>
              <a:ext uri="{FF2B5EF4-FFF2-40B4-BE49-F238E27FC236}">
                <a16:creationId xmlns:a16="http://schemas.microsoft.com/office/drawing/2014/main" id="{E4999CE8-5470-0448-BFB0-25D3AC98C6A9}"/>
              </a:ext>
            </a:extLst>
          </p:cNvPr>
          <p:cNvSpPr/>
          <p:nvPr userDrawn="1"/>
        </p:nvSpPr>
        <p:spPr>
          <a:xfrm>
            <a:off x="4572000" y="1"/>
            <a:ext cx="4572000" cy="6858000"/>
          </a:xfrm>
          <a:prstGeom prst="rect">
            <a:avLst/>
          </a:prstGeom>
          <a:solidFill>
            <a:schemeClr val="accent1"/>
          </a:solidFill>
          <a:ln>
            <a:solidFill>
              <a:srgbClr val="00305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32" dirty="0"/>
          </a:p>
        </p:txBody>
      </p:sp>
      <p:sp>
        <p:nvSpPr>
          <p:cNvPr id="3" name="TextBox 2"/>
          <p:cNvSpPr txBox="1"/>
          <p:nvPr userDrawn="1"/>
        </p:nvSpPr>
        <p:spPr>
          <a:xfrm>
            <a:off x="415637" y="6304407"/>
            <a:ext cx="916465" cy="231923"/>
          </a:xfrm>
          <a:prstGeom prst="rect">
            <a:avLst/>
          </a:prstGeom>
          <a:noFill/>
        </p:spPr>
        <p:txBody>
          <a:bodyPr wrap="square" lIns="0" rtlCol="0">
            <a:spAutoFit/>
          </a:bodyPr>
          <a:lstStyle/>
          <a:p>
            <a:pPr algn="l"/>
            <a:r>
              <a:rPr lang="en-US" sz="907" dirty="0">
                <a:solidFill>
                  <a:schemeClr val="accent1"/>
                </a:solidFill>
                <a:latin typeface="+mj-lt"/>
              </a:rPr>
              <a:t>Page </a:t>
            </a:r>
            <a:fld id="{0B4E8B84-5DBC-4CE1-B567-35F513EDC341}" type="slidenum">
              <a:rPr lang="en-US" sz="907" smtClean="0">
                <a:solidFill>
                  <a:schemeClr val="accent1"/>
                </a:solidFill>
                <a:latin typeface="+mj-lt"/>
              </a:rPr>
              <a:pPr algn="l"/>
              <a:t>‹#›</a:t>
            </a:fld>
            <a:endParaRPr lang="en-US" sz="907" dirty="0">
              <a:solidFill>
                <a:schemeClr val="accent1"/>
              </a:solidFill>
              <a:latin typeface="+mj-lt"/>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68073" y="6198990"/>
            <a:ext cx="1828800" cy="327649"/>
          </a:xfrm>
          <a:prstGeom prst="rect">
            <a:avLst/>
          </a:prstGeom>
        </p:spPr>
      </p:pic>
    </p:spTree>
    <p:extLst>
      <p:ext uri="{BB962C8B-B14F-4D97-AF65-F5344CB8AC3E}">
        <p14:creationId xmlns:p14="http://schemas.microsoft.com/office/powerpoint/2010/main" val="7590254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ivided page with bullet copy 9p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4999CE8-5470-0448-BFB0-25D3AC98C6A9}"/>
              </a:ext>
            </a:extLst>
          </p:cNvPr>
          <p:cNvSpPr/>
          <p:nvPr userDrawn="1"/>
        </p:nvSpPr>
        <p:spPr>
          <a:xfrm>
            <a:off x="0" y="0"/>
            <a:ext cx="4572000" cy="6858000"/>
          </a:xfrm>
          <a:prstGeom prst="rect">
            <a:avLst/>
          </a:prstGeom>
          <a:solidFill>
            <a:schemeClr val="accent1"/>
          </a:solidFill>
          <a:ln>
            <a:solidFill>
              <a:srgbClr val="00305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32" dirty="0"/>
          </a:p>
        </p:txBody>
      </p:sp>
      <p:sp>
        <p:nvSpPr>
          <p:cNvPr id="3" name="TextBox 2"/>
          <p:cNvSpPr txBox="1"/>
          <p:nvPr userDrawn="1"/>
        </p:nvSpPr>
        <p:spPr>
          <a:xfrm>
            <a:off x="415637" y="6304407"/>
            <a:ext cx="916465" cy="231923"/>
          </a:xfrm>
          <a:prstGeom prst="rect">
            <a:avLst/>
          </a:prstGeom>
          <a:noFill/>
        </p:spPr>
        <p:txBody>
          <a:bodyPr wrap="square" lIns="0" rtlCol="0">
            <a:spAutoFit/>
          </a:bodyPr>
          <a:lstStyle/>
          <a:p>
            <a:pPr algn="l"/>
            <a:r>
              <a:rPr lang="en-US" sz="907" dirty="0">
                <a:solidFill>
                  <a:schemeClr val="bg1"/>
                </a:solidFill>
                <a:latin typeface="+mj-lt"/>
              </a:rPr>
              <a:t>Page </a:t>
            </a:r>
            <a:fld id="{0B4E8B84-5DBC-4CE1-B567-35F513EDC341}" type="slidenum">
              <a:rPr lang="en-US" sz="907" smtClean="0">
                <a:solidFill>
                  <a:schemeClr val="bg1"/>
                </a:solidFill>
                <a:latin typeface="+mj-lt"/>
              </a:rPr>
              <a:pPr algn="l"/>
              <a:t>‹#›</a:t>
            </a:fld>
            <a:endParaRPr lang="en-US" sz="907" dirty="0">
              <a:solidFill>
                <a:schemeClr val="bg1"/>
              </a:solidFill>
              <a:latin typeface="+mj-lt"/>
            </a:endParaRPr>
          </a:p>
        </p:txBody>
      </p:sp>
      <p:sp>
        <p:nvSpPr>
          <p:cNvPr id="2" name="Title 1">
            <a:extLst>
              <a:ext uri="{FF2B5EF4-FFF2-40B4-BE49-F238E27FC236}">
                <a16:creationId xmlns:a16="http://schemas.microsoft.com/office/drawing/2014/main" id="{BE837697-CAD2-574D-BDAD-A329FDD19A51}"/>
              </a:ext>
            </a:extLst>
          </p:cNvPr>
          <p:cNvSpPr>
            <a:spLocks noGrp="1"/>
          </p:cNvSpPr>
          <p:nvPr>
            <p:ph type="ctrTitle"/>
          </p:nvPr>
        </p:nvSpPr>
        <p:spPr>
          <a:xfrm>
            <a:off x="415636" y="348255"/>
            <a:ext cx="3859480" cy="514091"/>
          </a:xfrm>
          <a:prstGeom prst="rect">
            <a:avLst/>
          </a:prstGeom>
        </p:spPr>
        <p:txBody>
          <a:bodyPr lIns="0" anchor="b" anchorCtr="0"/>
          <a:lstStyle>
            <a:lvl1pPr algn="l">
              <a:defRPr sz="1632" b="1">
                <a:solidFill>
                  <a:schemeClr val="bg1"/>
                </a:solidFill>
                <a:latin typeface="Meta Offc" panose="020B0504030101020102" pitchFamily="34" charset="0"/>
              </a:defRPr>
            </a:lvl1pPr>
          </a:lstStyle>
          <a:p>
            <a:r>
              <a:rPr lang="en-GB" dirty="0"/>
              <a:t>Click to edit Master title style</a:t>
            </a:r>
            <a:endParaRPr lang="en-US" dirty="0"/>
          </a:p>
        </p:txBody>
      </p:sp>
      <p:cxnSp>
        <p:nvCxnSpPr>
          <p:cNvPr id="9" name="Straight Connector 8">
            <a:extLst>
              <a:ext uri="{FF2B5EF4-FFF2-40B4-BE49-F238E27FC236}">
                <a16:creationId xmlns:a16="http://schemas.microsoft.com/office/drawing/2014/main" id="{2E01D8E9-4A61-4741-9FA9-0692A438F10A}"/>
              </a:ext>
            </a:extLst>
          </p:cNvPr>
          <p:cNvCxnSpPr>
            <a:cxnSpLocks/>
          </p:cNvCxnSpPr>
          <p:nvPr userDrawn="1"/>
        </p:nvCxnSpPr>
        <p:spPr>
          <a:xfrm>
            <a:off x="415637" y="829527"/>
            <a:ext cx="3859480" cy="0"/>
          </a:xfrm>
          <a:prstGeom prst="line">
            <a:avLst/>
          </a:prstGeom>
          <a:ln w="28575">
            <a:solidFill>
              <a:schemeClr val="bg1"/>
            </a:solidFill>
          </a:ln>
        </p:spPr>
        <p:style>
          <a:lnRef idx="1">
            <a:schemeClr val="accent3"/>
          </a:lnRef>
          <a:fillRef idx="0">
            <a:schemeClr val="accent3"/>
          </a:fillRef>
          <a:effectRef idx="0">
            <a:schemeClr val="accent3"/>
          </a:effectRef>
          <a:fontRef idx="minor">
            <a:schemeClr val="tx1"/>
          </a:fontRef>
        </p:style>
      </p:cxnSp>
      <p:sp>
        <p:nvSpPr>
          <p:cNvPr id="14" name="Text Placeholder 13">
            <a:extLst>
              <a:ext uri="{FF2B5EF4-FFF2-40B4-BE49-F238E27FC236}">
                <a16:creationId xmlns:a16="http://schemas.microsoft.com/office/drawing/2014/main" id="{D8F7DA4B-F13A-9545-AE5A-A29599DCED68}"/>
              </a:ext>
            </a:extLst>
          </p:cNvPr>
          <p:cNvSpPr>
            <a:spLocks noGrp="1"/>
          </p:cNvSpPr>
          <p:nvPr>
            <p:ph type="body" sz="quarter" idx="11"/>
          </p:nvPr>
        </p:nvSpPr>
        <p:spPr>
          <a:xfrm>
            <a:off x="415636" y="1532936"/>
            <a:ext cx="3859480" cy="4154381"/>
          </a:xfrm>
          <a:prstGeom prst="rect">
            <a:avLst/>
          </a:prstGeom>
        </p:spPr>
        <p:txBody>
          <a:bodyPr lIns="0"/>
          <a:lstStyle>
            <a:lvl1pPr marL="105087" indent="-105087">
              <a:buFont typeface="Wingdings" pitchFamily="2" charset="2"/>
              <a:buChar char="§"/>
              <a:tabLst/>
              <a:defRPr sz="816">
                <a:solidFill>
                  <a:schemeClr val="bg1"/>
                </a:solidFill>
              </a:defRPr>
            </a:lvl1pPr>
            <a:lvl2pPr marL="210174" indent="-105087">
              <a:spcAft>
                <a:spcPts val="544"/>
              </a:spcAft>
              <a:buFont typeface="System Font Regular"/>
              <a:buChar char="–"/>
              <a:tabLst/>
              <a:defRPr sz="816">
                <a:solidFill>
                  <a:schemeClr val="bg1"/>
                </a:solidFill>
              </a:defRPr>
            </a:lvl2pPr>
          </a:lstStyle>
          <a:p>
            <a:pPr lvl="0"/>
            <a:r>
              <a:rPr lang="en-US" dirty="0"/>
              <a:t>Click to edit Master text styles</a:t>
            </a:r>
          </a:p>
          <a:p>
            <a:pPr lvl="1"/>
            <a:r>
              <a:rPr lang="en-US" dirty="0"/>
              <a:t>Second level</a:t>
            </a:r>
          </a:p>
        </p:txBody>
      </p:sp>
      <p:cxnSp>
        <p:nvCxnSpPr>
          <p:cNvPr id="17" name="Straight Connector 16">
            <a:extLst>
              <a:ext uri="{FF2B5EF4-FFF2-40B4-BE49-F238E27FC236}">
                <a16:creationId xmlns:a16="http://schemas.microsoft.com/office/drawing/2014/main" id="{7E0A58AE-0172-2B48-846F-C8C8DD051F20}"/>
              </a:ext>
            </a:extLst>
          </p:cNvPr>
          <p:cNvCxnSpPr>
            <a:cxnSpLocks/>
          </p:cNvCxnSpPr>
          <p:nvPr userDrawn="1"/>
        </p:nvCxnSpPr>
        <p:spPr>
          <a:xfrm>
            <a:off x="4868884" y="829527"/>
            <a:ext cx="3859480" cy="0"/>
          </a:xfrm>
          <a:prstGeom prst="line">
            <a:avLst/>
          </a:prstGeom>
          <a:ln w="28575">
            <a:solidFill>
              <a:schemeClr val="accent1"/>
            </a:solidFill>
          </a:ln>
        </p:spPr>
        <p:style>
          <a:lnRef idx="1">
            <a:schemeClr val="accent3"/>
          </a:lnRef>
          <a:fillRef idx="0">
            <a:schemeClr val="accent3"/>
          </a:fillRef>
          <a:effectRef idx="0">
            <a:schemeClr val="accent3"/>
          </a:effectRef>
          <a:fontRef idx="minor">
            <a:schemeClr val="tx1"/>
          </a:fontRef>
        </p:style>
      </p:cxnSp>
      <p:sp>
        <p:nvSpPr>
          <p:cNvPr id="20" name="Rectangle 19">
            <a:extLst>
              <a:ext uri="{FF2B5EF4-FFF2-40B4-BE49-F238E27FC236}">
                <a16:creationId xmlns:a16="http://schemas.microsoft.com/office/drawing/2014/main" id="{08CEE874-EF34-934C-8E87-B3878E7EA44A}"/>
              </a:ext>
            </a:extLst>
          </p:cNvPr>
          <p:cNvSpPr/>
          <p:nvPr userDrawn="1"/>
        </p:nvSpPr>
        <p:spPr>
          <a:xfrm>
            <a:off x="4584798" y="620053"/>
            <a:ext cx="284082" cy="3266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2" dirty="0"/>
          </a:p>
        </p:txBody>
      </p:sp>
      <p:sp>
        <p:nvSpPr>
          <p:cNvPr id="19" name="Text Placeholder 13">
            <a:extLst>
              <a:ext uri="{FF2B5EF4-FFF2-40B4-BE49-F238E27FC236}">
                <a16:creationId xmlns:a16="http://schemas.microsoft.com/office/drawing/2014/main" id="{65B5B068-2177-524D-9BE4-8D497CCBB9D1}"/>
              </a:ext>
            </a:extLst>
          </p:cNvPr>
          <p:cNvSpPr>
            <a:spLocks noGrp="1"/>
          </p:cNvSpPr>
          <p:nvPr>
            <p:ph type="body" sz="quarter" idx="12"/>
          </p:nvPr>
        </p:nvSpPr>
        <p:spPr>
          <a:xfrm>
            <a:off x="4868883" y="1532936"/>
            <a:ext cx="3859480" cy="4154381"/>
          </a:xfrm>
          <a:prstGeom prst="rect">
            <a:avLst/>
          </a:prstGeom>
        </p:spPr>
        <p:txBody>
          <a:bodyPr lIns="0"/>
          <a:lstStyle>
            <a:lvl1pPr marL="105087" indent="-105087">
              <a:buFont typeface="Wingdings" pitchFamily="2" charset="2"/>
              <a:buChar char="§"/>
              <a:tabLst/>
              <a:defRPr sz="816">
                <a:solidFill>
                  <a:schemeClr val="accent1"/>
                </a:solidFill>
              </a:defRPr>
            </a:lvl1pPr>
            <a:lvl2pPr marL="210174" indent="-105087">
              <a:buFont typeface="System Font Regular"/>
              <a:buChar char="–"/>
              <a:tabLst/>
              <a:defRPr sz="816">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Click to edit Master text styles</a:t>
            </a:r>
          </a:p>
          <a:p>
            <a:pPr lvl="1"/>
            <a:r>
              <a:rPr lang="en-US" dirty="0"/>
              <a:t>Second level</a:t>
            </a:r>
          </a:p>
        </p:txBody>
      </p:sp>
      <p:sp>
        <p:nvSpPr>
          <p:cNvPr id="13" name="Text Placeholder 3">
            <a:extLst>
              <a:ext uri="{FF2B5EF4-FFF2-40B4-BE49-F238E27FC236}">
                <a16:creationId xmlns:a16="http://schemas.microsoft.com/office/drawing/2014/main" id="{8F5E908B-EF83-D141-837D-75D0DCB842AD}"/>
              </a:ext>
            </a:extLst>
          </p:cNvPr>
          <p:cNvSpPr>
            <a:spLocks noGrp="1"/>
          </p:cNvSpPr>
          <p:nvPr>
            <p:ph type="body" sz="quarter" idx="13"/>
          </p:nvPr>
        </p:nvSpPr>
        <p:spPr>
          <a:xfrm>
            <a:off x="415638" y="829179"/>
            <a:ext cx="3859480" cy="303695"/>
          </a:xfrm>
          <a:prstGeom prst="rect">
            <a:avLst/>
          </a:prstGeom>
        </p:spPr>
        <p:txBody>
          <a:bodyPr lIns="0"/>
          <a:lstStyle>
            <a:lvl1pPr marL="0" indent="0">
              <a:buNone/>
              <a:defRPr sz="1088" b="1" i="1">
                <a:solidFill>
                  <a:schemeClr val="bg1"/>
                </a:solidFill>
                <a:latin typeface="Meta Offc" panose="020B0504030101020102" pitchFamily="34" charset="0"/>
                <a:cs typeface="Meta Offc" panose="020B0504030101020102" pitchFamily="34" charset="0"/>
              </a:defRPr>
            </a:lvl1pPr>
          </a:lstStyle>
          <a:p>
            <a:pPr lvl="0"/>
            <a:r>
              <a:rPr lang="en-US" dirty="0"/>
              <a:t>Click to edit Master text styles</a:t>
            </a:r>
          </a:p>
        </p:txBody>
      </p:sp>
      <p:sp>
        <p:nvSpPr>
          <p:cNvPr id="15" name="Text Placeholder 3">
            <a:extLst>
              <a:ext uri="{FF2B5EF4-FFF2-40B4-BE49-F238E27FC236}">
                <a16:creationId xmlns:a16="http://schemas.microsoft.com/office/drawing/2014/main" id="{8F5E908B-EF83-D141-837D-75D0DCB842AD}"/>
              </a:ext>
            </a:extLst>
          </p:cNvPr>
          <p:cNvSpPr>
            <a:spLocks noGrp="1"/>
          </p:cNvSpPr>
          <p:nvPr>
            <p:ph type="body" sz="quarter" idx="14"/>
          </p:nvPr>
        </p:nvSpPr>
        <p:spPr>
          <a:xfrm>
            <a:off x="4868882" y="829179"/>
            <a:ext cx="3859480" cy="303695"/>
          </a:xfrm>
          <a:prstGeom prst="rect">
            <a:avLst/>
          </a:prstGeom>
        </p:spPr>
        <p:txBody>
          <a:bodyPr lIns="0"/>
          <a:lstStyle>
            <a:lvl1pPr marL="0" indent="0">
              <a:buNone/>
              <a:defRPr sz="1088" b="1" i="1">
                <a:solidFill>
                  <a:schemeClr val="accent1"/>
                </a:solidFill>
                <a:latin typeface="Meta Offc" panose="020B0504030101020102" pitchFamily="34" charset="0"/>
                <a:cs typeface="Meta Offc" panose="020B0504030101020102" pitchFamily="34" charset="0"/>
              </a:defRPr>
            </a:lvl1pPr>
          </a:lstStyle>
          <a:p>
            <a:pPr lvl="0"/>
            <a:r>
              <a:rPr lang="en-US" dirty="0"/>
              <a:t>Click to edit Master text styles</a:t>
            </a:r>
          </a:p>
        </p:txBody>
      </p:sp>
      <p:sp>
        <p:nvSpPr>
          <p:cNvPr id="6" name="Text Placeholder 5"/>
          <p:cNvSpPr>
            <a:spLocks noGrp="1"/>
          </p:cNvSpPr>
          <p:nvPr>
            <p:ph type="body" sz="quarter" idx="15"/>
          </p:nvPr>
        </p:nvSpPr>
        <p:spPr>
          <a:xfrm>
            <a:off x="4881678" y="348255"/>
            <a:ext cx="3846685" cy="514091"/>
          </a:xfrm>
          <a:prstGeom prst="rect">
            <a:avLst/>
          </a:prstGeom>
        </p:spPr>
        <p:txBody>
          <a:bodyPr lIns="0" rIns="0" anchor="b" anchorCtr="0"/>
          <a:lstStyle>
            <a:lvl1pPr marL="0" indent="0">
              <a:buNone/>
              <a:defRPr sz="1632" b="1"/>
            </a:lvl1pPr>
            <a:lvl2pPr marL="420962" indent="0">
              <a:buNone/>
              <a:defRPr/>
            </a:lvl2pPr>
            <a:lvl3pPr marL="841925" indent="0">
              <a:buNone/>
              <a:defRPr/>
            </a:lvl3pPr>
            <a:lvl4pPr marL="1262886" indent="0">
              <a:buNone/>
              <a:defRPr/>
            </a:lvl4pPr>
            <a:lvl5pPr marL="1683849" indent="0">
              <a:buNone/>
              <a:defRPr/>
            </a:lvl5pPr>
          </a:lstStyle>
          <a:p>
            <a:pPr lvl="0"/>
            <a:r>
              <a:rPr lang="en-US" dirty="0" smtClean="0"/>
              <a:t>Edit Master text styles</a:t>
            </a:r>
          </a:p>
        </p:txBody>
      </p:sp>
    </p:spTree>
    <p:extLst>
      <p:ext uri="{BB962C8B-B14F-4D97-AF65-F5344CB8AC3E}">
        <p14:creationId xmlns:p14="http://schemas.microsoft.com/office/powerpoint/2010/main" val="40568130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age Layout With Image 9p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8CEE874-EF34-934C-8E87-B3878E7EA44A}"/>
              </a:ext>
            </a:extLst>
          </p:cNvPr>
          <p:cNvSpPr/>
          <p:nvPr userDrawn="1"/>
        </p:nvSpPr>
        <p:spPr>
          <a:xfrm>
            <a:off x="5488466" y="620053"/>
            <a:ext cx="2109074" cy="3266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2" dirty="0"/>
          </a:p>
        </p:txBody>
      </p:sp>
      <p:sp>
        <p:nvSpPr>
          <p:cNvPr id="2" name="Title 1">
            <a:extLst>
              <a:ext uri="{FF2B5EF4-FFF2-40B4-BE49-F238E27FC236}">
                <a16:creationId xmlns:a16="http://schemas.microsoft.com/office/drawing/2014/main" id="{BE837697-CAD2-574D-BDAD-A329FDD19A51}"/>
              </a:ext>
            </a:extLst>
          </p:cNvPr>
          <p:cNvSpPr>
            <a:spLocks noGrp="1"/>
          </p:cNvSpPr>
          <p:nvPr>
            <p:ph type="ctrTitle"/>
          </p:nvPr>
        </p:nvSpPr>
        <p:spPr>
          <a:xfrm>
            <a:off x="382444" y="331671"/>
            <a:ext cx="5106022" cy="514307"/>
          </a:xfrm>
          <a:prstGeom prst="rect">
            <a:avLst/>
          </a:prstGeom>
        </p:spPr>
        <p:txBody>
          <a:bodyPr lIns="0" anchor="b" anchorCtr="0"/>
          <a:lstStyle>
            <a:lvl1pPr algn="l">
              <a:defRPr sz="1632" b="1">
                <a:solidFill>
                  <a:schemeClr val="accent1"/>
                </a:solidFill>
                <a:latin typeface="Meta Offc" panose="020B0504030101020102" pitchFamily="34" charset="0"/>
              </a:defRPr>
            </a:lvl1pPr>
          </a:lstStyle>
          <a:p>
            <a:r>
              <a:rPr lang="en-GB" dirty="0"/>
              <a:t>Click to edit Master title style</a:t>
            </a:r>
            <a:endParaRPr lang="en-US" dirty="0"/>
          </a:p>
        </p:txBody>
      </p:sp>
      <p:sp>
        <p:nvSpPr>
          <p:cNvPr id="7" name="Rectangle 6">
            <a:extLst>
              <a:ext uri="{FF2B5EF4-FFF2-40B4-BE49-F238E27FC236}">
                <a16:creationId xmlns:a16="http://schemas.microsoft.com/office/drawing/2014/main" id="{E4999CE8-5470-0448-BFB0-25D3AC98C6A9}"/>
              </a:ext>
            </a:extLst>
          </p:cNvPr>
          <p:cNvSpPr/>
          <p:nvPr userDrawn="1"/>
        </p:nvSpPr>
        <p:spPr>
          <a:xfrm>
            <a:off x="5946699" y="1"/>
            <a:ext cx="3170758" cy="6858000"/>
          </a:xfrm>
          <a:prstGeom prst="rect">
            <a:avLst/>
          </a:prstGeom>
          <a:solidFill>
            <a:srgbClr val="003057"/>
          </a:solidFill>
          <a:ln>
            <a:solidFill>
              <a:srgbClr val="00305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32" dirty="0"/>
          </a:p>
        </p:txBody>
      </p:sp>
      <p:pic>
        <p:nvPicPr>
          <p:cNvPr id="8" name="Picture 7" descr="A skyscraper in a city&#10;&#10;Description automatically generated">
            <a:extLst>
              <a:ext uri="{FF2B5EF4-FFF2-40B4-BE49-F238E27FC236}">
                <a16:creationId xmlns:a16="http://schemas.microsoft.com/office/drawing/2014/main" id="{CD91699C-51F0-384F-B437-7DB911D2B2D3}"/>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colorTemperature colorTemp="7200"/>
                    </a14:imgEffect>
                    <a14:imgEffect>
                      <a14:saturation sat="0"/>
                    </a14:imgEffect>
                  </a14:imgLayer>
                </a14:imgProps>
              </a:ext>
              <a:ext uri="{28A0092B-C50C-407E-A947-70E740481C1C}">
                <a14:useLocalDpi xmlns:a14="http://schemas.microsoft.com/office/drawing/2010/main" val="0"/>
              </a:ext>
            </a:extLst>
          </a:blip>
          <a:srcRect l="18978" r="49583" b="293"/>
          <a:stretch/>
        </p:blipFill>
        <p:spPr>
          <a:xfrm>
            <a:off x="6104166" y="1"/>
            <a:ext cx="3039835" cy="6857999"/>
          </a:xfrm>
          <a:prstGeom prst="rect">
            <a:avLst/>
          </a:prstGeom>
        </p:spPr>
      </p:pic>
      <p:sp>
        <p:nvSpPr>
          <p:cNvPr id="5" name="Text Placeholder 4">
            <a:extLst>
              <a:ext uri="{FF2B5EF4-FFF2-40B4-BE49-F238E27FC236}">
                <a16:creationId xmlns:a16="http://schemas.microsoft.com/office/drawing/2014/main" id="{FC2703C3-0522-594A-BC99-B958AA0A2A06}"/>
              </a:ext>
            </a:extLst>
          </p:cNvPr>
          <p:cNvSpPr>
            <a:spLocks noGrp="1"/>
          </p:cNvSpPr>
          <p:nvPr>
            <p:ph type="body" sz="quarter" idx="13"/>
          </p:nvPr>
        </p:nvSpPr>
        <p:spPr>
          <a:xfrm>
            <a:off x="415636" y="2566026"/>
            <a:ext cx="5072829" cy="2547627"/>
          </a:xfrm>
          <a:prstGeom prst="rect">
            <a:avLst/>
          </a:prstGeom>
        </p:spPr>
        <p:txBody>
          <a:bodyPr lIns="0"/>
          <a:lstStyle>
            <a:lvl1pPr marL="103647" indent="-103647">
              <a:spcBef>
                <a:spcPts val="635"/>
              </a:spcBef>
              <a:spcAft>
                <a:spcPts val="272"/>
              </a:spcAft>
              <a:buFont typeface="Wingdings" pitchFamily="2" charset="2"/>
              <a:buChar char="§"/>
              <a:tabLst/>
              <a:defRPr sz="816" b="0" i="0">
                <a:solidFill>
                  <a:schemeClr val="accent1"/>
                </a:solidFill>
                <a:latin typeface="Meta Offc" panose="020B0504030101020102" pitchFamily="34" charset="0"/>
                <a:cs typeface="Meta Offc" panose="020B0504030101020102" pitchFamily="34" charset="0"/>
              </a:defRPr>
            </a:lvl1pPr>
            <a:lvl2pPr marL="207294" indent="-103647">
              <a:spcBef>
                <a:spcPts val="91"/>
              </a:spcBef>
              <a:spcAft>
                <a:spcPts val="272"/>
              </a:spcAft>
              <a:buFont typeface="System Font Regular"/>
              <a:buChar char="–"/>
              <a:tabLst/>
              <a:defRPr sz="816" b="0" i="0">
                <a:solidFill>
                  <a:schemeClr val="accent1"/>
                </a:solidFill>
                <a:latin typeface="Meta Offc" panose="020B0504030101020102" pitchFamily="34" charset="0"/>
                <a:cs typeface="Meta Offc" panose="020B0504030101020102" pitchFamily="34" charset="0"/>
              </a:defRPr>
            </a:lvl2pPr>
            <a:lvl3pPr marL="310942" indent="-103647">
              <a:buFont typeface="Wingdings" pitchFamily="2" charset="2"/>
              <a:buChar char="§"/>
              <a:tabLst/>
              <a:defRPr sz="816" b="0" i="1">
                <a:latin typeface="Meta Offc Normal" panose="020B0504030101020102" pitchFamily="34" charset="77"/>
                <a:cs typeface="Meta Offc Normal" panose="020B0504030101020102" pitchFamily="34" charset="77"/>
              </a:defRPr>
            </a:lvl3pPr>
            <a:lvl4pPr marL="416029" indent="-105087">
              <a:buFont typeface="Wingdings" pitchFamily="2" charset="2"/>
              <a:buChar char="§"/>
              <a:tabLst/>
              <a:defRPr sz="816" b="0" i="0">
                <a:latin typeface="Meta Offc Normal" panose="020B0504030101020102" pitchFamily="34" charset="77"/>
                <a:cs typeface="Meta Offc Normal" panose="020B0504030101020102" pitchFamily="34" charset="77"/>
              </a:defRPr>
            </a:lvl4pPr>
            <a:lvl5pPr marL="519676" indent="-103647">
              <a:buFont typeface="Wingdings" pitchFamily="2" charset="2"/>
              <a:buChar char="§"/>
              <a:tabLst/>
              <a:defRPr sz="816" b="0" i="0">
                <a:latin typeface="Meta Offc Normal" panose="020B0504030101020102" pitchFamily="34" charset="77"/>
                <a:cs typeface="Meta Offc Normal" panose="020B0504030101020102" pitchFamily="34" charset="77"/>
              </a:defRPr>
            </a:lvl5pPr>
          </a:lstStyle>
          <a:p>
            <a:pPr lvl="0"/>
            <a:r>
              <a:rPr lang="en-US" dirty="0"/>
              <a:t>Click to edit Master text styles</a:t>
            </a:r>
          </a:p>
          <a:p>
            <a:pPr lvl="1"/>
            <a:r>
              <a:rPr lang="en-US" dirty="0"/>
              <a:t>Second level</a:t>
            </a:r>
          </a:p>
          <a:p>
            <a:pPr lvl="0"/>
            <a:r>
              <a:rPr lang="en-US" dirty="0"/>
              <a:t>Main Bullet</a:t>
            </a:r>
          </a:p>
          <a:p>
            <a:pPr lvl="1"/>
            <a:r>
              <a:rPr lang="en-US" dirty="0"/>
              <a:t>Second Level</a:t>
            </a:r>
          </a:p>
        </p:txBody>
      </p:sp>
      <p:sp>
        <p:nvSpPr>
          <p:cNvPr id="4" name="Text Placeholder 3"/>
          <p:cNvSpPr>
            <a:spLocks noGrp="1"/>
          </p:cNvSpPr>
          <p:nvPr>
            <p:ph type="body" sz="quarter" idx="14"/>
          </p:nvPr>
        </p:nvSpPr>
        <p:spPr>
          <a:xfrm>
            <a:off x="415636" y="6102756"/>
            <a:ext cx="5072829" cy="232170"/>
          </a:xfrm>
          <a:prstGeom prst="rect">
            <a:avLst/>
          </a:prstGeom>
        </p:spPr>
        <p:txBody>
          <a:bodyPr anchor="b"/>
          <a:lstStyle>
            <a:lvl1pPr marL="0" indent="0">
              <a:spcBef>
                <a:spcPts val="0"/>
              </a:spcBef>
              <a:buNone/>
              <a:defRPr sz="725" i="1"/>
            </a:lvl1pPr>
            <a:lvl2pPr>
              <a:defRPr sz="725" i="1"/>
            </a:lvl2pPr>
            <a:lvl3pPr>
              <a:defRPr sz="725" i="1"/>
            </a:lvl3pPr>
            <a:lvl4pPr>
              <a:defRPr sz="725" i="1"/>
            </a:lvl4pPr>
            <a:lvl5pPr>
              <a:defRPr sz="725" i="1"/>
            </a:lvl5pPr>
          </a:lstStyle>
          <a:p>
            <a:pPr lvl="0"/>
            <a:r>
              <a:rPr lang="en-US" dirty="0" smtClean="0"/>
              <a:t>Edit Master text styles</a:t>
            </a:r>
          </a:p>
        </p:txBody>
      </p:sp>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742010" y="6218842"/>
            <a:ext cx="1764145" cy="316065"/>
          </a:xfrm>
          <a:prstGeom prst="rect">
            <a:avLst/>
          </a:prstGeom>
        </p:spPr>
      </p:pic>
    </p:spTree>
    <p:extLst>
      <p:ext uri="{BB962C8B-B14F-4D97-AF65-F5344CB8AC3E}">
        <p14:creationId xmlns:p14="http://schemas.microsoft.com/office/powerpoint/2010/main" val="7896290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Header with. no subtitle">
    <p:spTree>
      <p:nvGrpSpPr>
        <p:cNvPr id="1" name=""/>
        <p:cNvGrpSpPr/>
        <p:nvPr/>
      </p:nvGrpSpPr>
      <p:grpSpPr>
        <a:xfrm>
          <a:off x="0" y="0"/>
          <a:ext cx="0" cy="0"/>
          <a:chOff x="0" y="0"/>
          <a:chExt cx="0" cy="0"/>
        </a:xfrm>
      </p:grpSpPr>
      <p:sp>
        <p:nvSpPr>
          <p:cNvPr id="3" name="Rectangle 2"/>
          <p:cNvSpPr/>
          <p:nvPr userDrawn="1"/>
        </p:nvSpPr>
        <p:spPr>
          <a:xfrm>
            <a:off x="286987" y="641627"/>
            <a:ext cx="8649195" cy="4738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2" dirty="0"/>
          </a:p>
        </p:txBody>
      </p:sp>
    </p:spTree>
    <p:extLst>
      <p:ext uri="{BB962C8B-B14F-4D97-AF65-F5344CB8AC3E}">
        <p14:creationId xmlns:p14="http://schemas.microsoft.com/office/powerpoint/2010/main" val="3356114066"/>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Header WITH subtitle 9pt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F17D9-E42B-D04E-A4F5-07668C569DBD}"/>
              </a:ext>
            </a:extLst>
          </p:cNvPr>
          <p:cNvSpPr>
            <a:spLocks noGrp="1"/>
          </p:cNvSpPr>
          <p:nvPr>
            <p:ph type="title"/>
          </p:nvPr>
        </p:nvSpPr>
        <p:spPr>
          <a:xfrm>
            <a:off x="382909" y="331672"/>
            <a:ext cx="8378182" cy="449133"/>
          </a:xfrm>
          <a:prstGeom prst="rect">
            <a:avLst/>
          </a:prstGeom>
        </p:spPr>
        <p:txBody>
          <a:bodyPr lIns="0" anchor="b" anchorCtr="0"/>
          <a:lstStyle>
            <a:lvl1pPr>
              <a:defRPr sz="1632" b="1">
                <a:solidFill>
                  <a:schemeClr val="accent1"/>
                </a:solidFill>
                <a:latin typeface="Meta Offc" panose="020B0504030101020102" pitchFamily="34" charset="0"/>
              </a:defRPr>
            </a:lvl1pPr>
          </a:lstStyle>
          <a:p>
            <a:r>
              <a:rPr lang="en-GB" dirty="0"/>
              <a:t>Click to edit Master title style</a:t>
            </a:r>
            <a:endParaRPr lang="en-US" dirty="0"/>
          </a:p>
        </p:txBody>
      </p:sp>
      <p:sp>
        <p:nvSpPr>
          <p:cNvPr id="4" name="Text Placeholder 3">
            <a:extLst>
              <a:ext uri="{FF2B5EF4-FFF2-40B4-BE49-F238E27FC236}">
                <a16:creationId xmlns:a16="http://schemas.microsoft.com/office/drawing/2014/main" id="{8F5E908B-EF83-D141-837D-75D0DCB842AD}"/>
              </a:ext>
            </a:extLst>
          </p:cNvPr>
          <p:cNvSpPr>
            <a:spLocks noGrp="1"/>
          </p:cNvSpPr>
          <p:nvPr>
            <p:ph type="body" sz="quarter" idx="13"/>
          </p:nvPr>
        </p:nvSpPr>
        <p:spPr>
          <a:xfrm>
            <a:off x="382909" y="998695"/>
            <a:ext cx="8378182" cy="303695"/>
          </a:xfrm>
          <a:prstGeom prst="rect">
            <a:avLst/>
          </a:prstGeom>
        </p:spPr>
        <p:txBody>
          <a:bodyPr lIns="0"/>
          <a:lstStyle>
            <a:lvl1pPr marL="0" indent="0">
              <a:buNone/>
              <a:defRPr sz="1088" b="1" i="1">
                <a:solidFill>
                  <a:schemeClr val="accent1"/>
                </a:solidFill>
                <a:latin typeface="Meta Offc" panose="020B0504030101020102" pitchFamily="34" charset="0"/>
                <a:cs typeface="Meta Offc" panose="020B0504030101020102" pitchFamily="34" charset="0"/>
              </a:defRPr>
            </a:lvl1pPr>
          </a:lstStyle>
          <a:p>
            <a:pPr lvl="0"/>
            <a:r>
              <a:rPr lang="en-US" dirty="0"/>
              <a:t>Click to edit Master text styles</a:t>
            </a:r>
          </a:p>
        </p:txBody>
      </p:sp>
      <p:sp>
        <p:nvSpPr>
          <p:cNvPr id="5" name="Text Placeholder 4"/>
          <p:cNvSpPr>
            <a:spLocks noGrp="1"/>
          </p:cNvSpPr>
          <p:nvPr>
            <p:ph type="body" sz="quarter" idx="14"/>
          </p:nvPr>
        </p:nvSpPr>
        <p:spPr>
          <a:xfrm>
            <a:off x="382909" y="1368434"/>
            <a:ext cx="8378182" cy="4516432"/>
          </a:xfrm>
          <a:prstGeom prst="rect">
            <a:avLst/>
          </a:prstGeom>
        </p:spPr>
        <p:txBody>
          <a:bodyPr lIns="0"/>
          <a:lstStyle>
            <a:lvl1pPr marL="107966" indent="-107966">
              <a:buFont typeface="Wingdings" panose="05000000000000000000" pitchFamily="2" charset="2"/>
              <a:buChar char="§"/>
              <a:defRPr sz="816">
                <a:solidFill>
                  <a:schemeClr val="accent1"/>
                </a:solidFill>
              </a:defRPr>
            </a:lvl1pPr>
            <a:lvl2pPr marL="204415" indent="-96450">
              <a:buFont typeface="Meta Offc" panose="020B0504030101020102" pitchFamily="34" charset="0"/>
              <a:buChar char="—"/>
              <a:defRPr sz="816">
                <a:solidFill>
                  <a:schemeClr val="accent1"/>
                </a:solidFill>
              </a:defRPr>
            </a:lvl2pPr>
          </a:lstStyle>
          <a:p>
            <a:pPr lvl="0"/>
            <a:r>
              <a:rPr lang="en-US" dirty="0" smtClean="0"/>
              <a:t>Edit Master text styles</a:t>
            </a:r>
          </a:p>
          <a:p>
            <a:pPr lvl="1"/>
            <a:r>
              <a:rPr lang="en-US" dirty="0" smtClean="0"/>
              <a:t>Second level</a:t>
            </a:r>
          </a:p>
        </p:txBody>
      </p:sp>
      <p:sp>
        <p:nvSpPr>
          <p:cNvPr id="7" name="Text Placeholder 3"/>
          <p:cNvSpPr>
            <a:spLocks noGrp="1"/>
          </p:cNvSpPr>
          <p:nvPr>
            <p:ph type="body" sz="quarter" idx="15"/>
          </p:nvPr>
        </p:nvSpPr>
        <p:spPr>
          <a:xfrm>
            <a:off x="415636" y="6102756"/>
            <a:ext cx="5072829" cy="232170"/>
          </a:xfrm>
          <a:prstGeom prst="rect">
            <a:avLst/>
          </a:prstGeom>
        </p:spPr>
        <p:txBody>
          <a:bodyPr anchor="b"/>
          <a:lstStyle>
            <a:lvl1pPr marL="0" indent="0">
              <a:spcBef>
                <a:spcPts val="0"/>
              </a:spcBef>
              <a:buNone/>
              <a:defRPr sz="725" i="1"/>
            </a:lvl1pPr>
            <a:lvl2pPr>
              <a:defRPr sz="725" i="1"/>
            </a:lvl2pPr>
            <a:lvl3pPr>
              <a:defRPr sz="725" i="1"/>
            </a:lvl3pPr>
            <a:lvl4pPr>
              <a:defRPr sz="725" i="1"/>
            </a:lvl4pPr>
            <a:lvl5pPr>
              <a:defRPr sz="725" i="1"/>
            </a:lvl5pPr>
          </a:lstStyle>
          <a:p>
            <a:pPr lvl="0"/>
            <a:r>
              <a:rPr lang="en-US" dirty="0" smtClean="0"/>
              <a:t>Edit Master text styles</a:t>
            </a:r>
          </a:p>
        </p:txBody>
      </p:sp>
    </p:spTree>
    <p:extLst>
      <p:ext uri="{BB962C8B-B14F-4D97-AF65-F5344CB8AC3E}">
        <p14:creationId xmlns:p14="http://schemas.microsoft.com/office/powerpoint/2010/main" val="277100177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Header WITH subtitle 11pt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F17D9-E42B-D04E-A4F5-07668C569DBD}"/>
              </a:ext>
            </a:extLst>
          </p:cNvPr>
          <p:cNvSpPr>
            <a:spLocks noGrp="1"/>
          </p:cNvSpPr>
          <p:nvPr>
            <p:ph type="title"/>
          </p:nvPr>
        </p:nvSpPr>
        <p:spPr>
          <a:xfrm>
            <a:off x="382909" y="331672"/>
            <a:ext cx="8378182" cy="516223"/>
          </a:xfrm>
          <a:prstGeom prst="rect">
            <a:avLst/>
          </a:prstGeom>
        </p:spPr>
        <p:txBody>
          <a:bodyPr lIns="0" anchor="b" anchorCtr="0"/>
          <a:lstStyle>
            <a:lvl1pPr>
              <a:defRPr sz="1632" b="1">
                <a:solidFill>
                  <a:schemeClr val="accent1"/>
                </a:solidFill>
                <a:latin typeface="Meta Offc" panose="020B0504030101020102" pitchFamily="34" charset="0"/>
              </a:defRPr>
            </a:lvl1pPr>
          </a:lstStyle>
          <a:p>
            <a:r>
              <a:rPr lang="en-GB" dirty="0"/>
              <a:t>Click to edit Master title style</a:t>
            </a:r>
            <a:endParaRPr lang="en-US" dirty="0"/>
          </a:p>
        </p:txBody>
      </p:sp>
      <p:sp>
        <p:nvSpPr>
          <p:cNvPr id="4" name="Text Placeholder 3">
            <a:extLst>
              <a:ext uri="{FF2B5EF4-FFF2-40B4-BE49-F238E27FC236}">
                <a16:creationId xmlns:a16="http://schemas.microsoft.com/office/drawing/2014/main" id="{8F5E908B-EF83-D141-837D-75D0DCB842AD}"/>
              </a:ext>
            </a:extLst>
          </p:cNvPr>
          <p:cNvSpPr>
            <a:spLocks noGrp="1"/>
          </p:cNvSpPr>
          <p:nvPr>
            <p:ph type="body" sz="quarter" idx="13"/>
          </p:nvPr>
        </p:nvSpPr>
        <p:spPr>
          <a:xfrm>
            <a:off x="382909" y="829179"/>
            <a:ext cx="8378182" cy="303695"/>
          </a:xfrm>
          <a:prstGeom prst="rect">
            <a:avLst/>
          </a:prstGeom>
        </p:spPr>
        <p:txBody>
          <a:bodyPr lIns="0"/>
          <a:lstStyle>
            <a:lvl1pPr marL="0" indent="0">
              <a:buNone/>
              <a:defRPr sz="1088" b="1" i="1">
                <a:solidFill>
                  <a:schemeClr val="accent1"/>
                </a:solidFill>
                <a:latin typeface="Meta Offc" panose="020B0504030101020102" pitchFamily="34" charset="0"/>
                <a:cs typeface="Meta Offc" panose="020B0504030101020102" pitchFamily="34" charset="0"/>
              </a:defRPr>
            </a:lvl1pPr>
          </a:lstStyle>
          <a:p>
            <a:pPr lvl="0"/>
            <a:r>
              <a:rPr lang="en-US" dirty="0"/>
              <a:t>Click to edit Master text styles</a:t>
            </a:r>
          </a:p>
        </p:txBody>
      </p:sp>
      <p:sp>
        <p:nvSpPr>
          <p:cNvPr id="5" name="Text Placeholder 4"/>
          <p:cNvSpPr>
            <a:spLocks noGrp="1"/>
          </p:cNvSpPr>
          <p:nvPr>
            <p:ph type="body" sz="quarter" idx="14"/>
          </p:nvPr>
        </p:nvSpPr>
        <p:spPr>
          <a:xfrm>
            <a:off x="382909" y="1368434"/>
            <a:ext cx="8378182" cy="4516432"/>
          </a:xfrm>
          <a:prstGeom prst="rect">
            <a:avLst/>
          </a:prstGeom>
        </p:spPr>
        <p:txBody>
          <a:bodyPr lIns="0"/>
          <a:lstStyle>
            <a:lvl1pPr marL="107966" indent="-107966">
              <a:buFont typeface="Wingdings" panose="05000000000000000000" pitchFamily="2" charset="2"/>
              <a:buChar char="§"/>
              <a:defRPr sz="997">
                <a:solidFill>
                  <a:schemeClr val="accent1"/>
                </a:solidFill>
              </a:defRPr>
            </a:lvl1pPr>
            <a:lvl2pPr marL="204415" indent="-96450">
              <a:buFont typeface="Meta Offc" panose="020B0504030101020102" pitchFamily="34" charset="0"/>
              <a:buChar char="—"/>
              <a:defRPr sz="997">
                <a:solidFill>
                  <a:schemeClr val="accent1"/>
                </a:solidFill>
              </a:defRPr>
            </a:lvl2pPr>
          </a:lstStyle>
          <a:p>
            <a:pPr lvl="0"/>
            <a:r>
              <a:rPr lang="en-US" dirty="0" smtClean="0"/>
              <a:t>Edit Master text styles</a:t>
            </a:r>
          </a:p>
          <a:p>
            <a:pPr lvl="1"/>
            <a:r>
              <a:rPr lang="en-US" dirty="0" smtClean="0"/>
              <a:t>Second level</a:t>
            </a:r>
          </a:p>
        </p:txBody>
      </p:sp>
      <p:sp>
        <p:nvSpPr>
          <p:cNvPr id="7" name="Text Placeholder 3"/>
          <p:cNvSpPr>
            <a:spLocks noGrp="1"/>
          </p:cNvSpPr>
          <p:nvPr>
            <p:ph type="body" sz="quarter" idx="15"/>
          </p:nvPr>
        </p:nvSpPr>
        <p:spPr>
          <a:xfrm>
            <a:off x="415636" y="6102756"/>
            <a:ext cx="5072829" cy="232170"/>
          </a:xfrm>
          <a:prstGeom prst="rect">
            <a:avLst/>
          </a:prstGeom>
        </p:spPr>
        <p:txBody>
          <a:bodyPr anchor="b"/>
          <a:lstStyle>
            <a:lvl1pPr marL="0" indent="0">
              <a:spcBef>
                <a:spcPts val="0"/>
              </a:spcBef>
              <a:buNone/>
              <a:defRPr sz="725" i="1"/>
            </a:lvl1pPr>
            <a:lvl2pPr>
              <a:defRPr sz="725" i="1"/>
            </a:lvl2pPr>
            <a:lvl3pPr>
              <a:defRPr sz="725" i="1"/>
            </a:lvl3pPr>
            <a:lvl4pPr>
              <a:defRPr sz="725" i="1"/>
            </a:lvl4pPr>
            <a:lvl5pPr>
              <a:defRPr sz="725" i="1"/>
            </a:lvl5pPr>
          </a:lstStyle>
          <a:p>
            <a:pPr lvl="0"/>
            <a:r>
              <a:rPr lang="en-US" dirty="0" smtClean="0"/>
              <a:t>Edit Master text styles</a:t>
            </a:r>
          </a:p>
        </p:txBody>
      </p:sp>
    </p:spTree>
    <p:extLst>
      <p:ext uri="{BB962C8B-B14F-4D97-AF65-F5344CB8AC3E}">
        <p14:creationId xmlns:p14="http://schemas.microsoft.com/office/powerpoint/2010/main" val="260600944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Header with no subtitle and 9pt cop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DDE8DAF-F0C2-3E42-97B2-CC46FC492DFA}"/>
              </a:ext>
            </a:extLst>
          </p:cNvPr>
          <p:cNvSpPr>
            <a:spLocks noGrp="1"/>
          </p:cNvSpPr>
          <p:nvPr>
            <p:ph type="title"/>
          </p:nvPr>
        </p:nvSpPr>
        <p:spPr>
          <a:xfrm>
            <a:off x="382909" y="331672"/>
            <a:ext cx="8378182" cy="516223"/>
          </a:xfrm>
          <a:prstGeom prst="rect">
            <a:avLst/>
          </a:prstGeom>
        </p:spPr>
        <p:txBody>
          <a:bodyPr lIns="0" anchor="b" anchorCtr="0"/>
          <a:lstStyle>
            <a:lvl1pPr>
              <a:defRPr sz="1632" b="1">
                <a:solidFill>
                  <a:schemeClr val="accent1"/>
                </a:solidFill>
                <a:latin typeface="Meta Offc" panose="020B0504030101020102" pitchFamily="34" charset="0"/>
              </a:defRPr>
            </a:lvl1pPr>
          </a:lstStyle>
          <a:p>
            <a:r>
              <a:rPr lang="en-GB" dirty="0"/>
              <a:t>Click to edit Master title style</a:t>
            </a:r>
            <a:endParaRPr lang="en-US" dirty="0"/>
          </a:p>
        </p:txBody>
      </p:sp>
      <p:sp>
        <p:nvSpPr>
          <p:cNvPr id="5" name="Text Placeholder 4">
            <a:extLst>
              <a:ext uri="{FF2B5EF4-FFF2-40B4-BE49-F238E27FC236}">
                <a16:creationId xmlns:a16="http://schemas.microsoft.com/office/drawing/2014/main" id="{82986177-9801-6F4A-B715-EFB7093FFCC1}"/>
              </a:ext>
            </a:extLst>
          </p:cNvPr>
          <p:cNvSpPr>
            <a:spLocks noGrp="1"/>
          </p:cNvSpPr>
          <p:nvPr>
            <p:ph type="body" sz="quarter" idx="10"/>
          </p:nvPr>
        </p:nvSpPr>
        <p:spPr>
          <a:xfrm>
            <a:off x="382909" y="1294153"/>
            <a:ext cx="8378182" cy="4495704"/>
          </a:xfrm>
          <a:prstGeom prst="rect">
            <a:avLst/>
          </a:prstGeom>
        </p:spPr>
        <p:txBody>
          <a:bodyPr lIns="0"/>
          <a:lstStyle>
            <a:lvl1pPr marL="0" indent="0">
              <a:spcBef>
                <a:spcPts val="635"/>
              </a:spcBef>
              <a:spcAft>
                <a:spcPts val="272"/>
              </a:spcAft>
              <a:buNone/>
              <a:defRPr sz="816">
                <a:solidFill>
                  <a:schemeClr val="accent1"/>
                </a:solidFill>
              </a:defRPr>
            </a:lvl1pPr>
            <a:lvl2pPr marL="420962" indent="0">
              <a:buNone/>
              <a:defRPr sz="816"/>
            </a:lvl2pPr>
            <a:lvl3pPr marL="841925" indent="0">
              <a:buNone/>
              <a:defRPr sz="816"/>
            </a:lvl3pPr>
            <a:lvl4pPr marL="1262886" indent="0">
              <a:buNone/>
              <a:defRPr sz="816"/>
            </a:lvl4pPr>
            <a:lvl5pPr marL="1683849" indent="0">
              <a:buNone/>
              <a:defRPr sz="816"/>
            </a:lvl5pPr>
          </a:lstStyle>
          <a:p>
            <a:pPr lvl="0"/>
            <a:r>
              <a:rPr lang="en-US" dirty="0"/>
              <a:t>Click to edit Master text styles</a:t>
            </a:r>
          </a:p>
        </p:txBody>
      </p:sp>
      <p:sp>
        <p:nvSpPr>
          <p:cNvPr id="6" name="Text Placeholder 3"/>
          <p:cNvSpPr>
            <a:spLocks noGrp="1"/>
          </p:cNvSpPr>
          <p:nvPr>
            <p:ph type="body" sz="quarter" idx="14"/>
          </p:nvPr>
        </p:nvSpPr>
        <p:spPr>
          <a:xfrm>
            <a:off x="415636" y="6102756"/>
            <a:ext cx="5072829" cy="232170"/>
          </a:xfrm>
          <a:prstGeom prst="rect">
            <a:avLst/>
          </a:prstGeom>
        </p:spPr>
        <p:txBody>
          <a:bodyPr anchor="b"/>
          <a:lstStyle>
            <a:lvl1pPr marL="0" indent="0">
              <a:spcBef>
                <a:spcPts val="0"/>
              </a:spcBef>
              <a:buNone/>
              <a:defRPr sz="725" i="1"/>
            </a:lvl1pPr>
            <a:lvl2pPr>
              <a:defRPr sz="725" i="1"/>
            </a:lvl2pPr>
            <a:lvl3pPr>
              <a:defRPr sz="725" i="1"/>
            </a:lvl3pPr>
            <a:lvl4pPr>
              <a:defRPr sz="725" i="1"/>
            </a:lvl4pPr>
            <a:lvl5pPr>
              <a:defRPr sz="725" i="1"/>
            </a:lvl5pPr>
          </a:lstStyle>
          <a:p>
            <a:pPr lvl="0"/>
            <a:r>
              <a:rPr lang="en-US" dirty="0" smtClean="0"/>
              <a:t>Edit Master text styles</a:t>
            </a:r>
          </a:p>
        </p:txBody>
      </p:sp>
    </p:spTree>
    <p:extLst>
      <p:ext uri="{BB962C8B-B14F-4D97-AF65-F5344CB8AC3E}">
        <p14:creationId xmlns:p14="http://schemas.microsoft.com/office/powerpoint/2010/main" val="331939036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Header with no subtitle and 11pt cop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DDE8DAF-F0C2-3E42-97B2-CC46FC492DFA}"/>
              </a:ext>
            </a:extLst>
          </p:cNvPr>
          <p:cNvSpPr>
            <a:spLocks noGrp="1"/>
          </p:cNvSpPr>
          <p:nvPr>
            <p:ph type="title"/>
          </p:nvPr>
        </p:nvSpPr>
        <p:spPr>
          <a:xfrm>
            <a:off x="382909" y="331672"/>
            <a:ext cx="8378182" cy="516223"/>
          </a:xfrm>
          <a:prstGeom prst="rect">
            <a:avLst/>
          </a:prstGeom>
        </p:spPr>
        <p:txBody>
          <a:bodyPr lIns="0" anchor="b" anchorCtr="0"/>
          <a:lstStyle>
            <a:lvl1pPr>
              <a:defRPr sz="1632" b="1">
                <a:solidFill>
                  <a:schemeClr val="accent1"/>
                </a:solidFill>
                <a:latin typeface="Meta Offc" panose="020B0504030101020102" pitchFamily="34" charset="0"/>
              </a:defRPr>
            </a:lvl1pPr>
          </a:lstStyle>
          <a:p>
            <a:r>
              <a:rPr lang="en-GB" dirty="0"/>
              <a:t>Click to edit Master title style</a:t>
            </a:r>
            <a:endParaRPr lang="en-US" dirty="0"/>
          </a:p>
        </p:txBody>
      </p:sp>
      <p:sp>
        <p:nvSpPr>
          <p:cNvPr id="5" name="Text Placeholder 4">
            <a:extLst>
              <a:ext uri="{FF2B5EF4-FFF2-40B4-BE49-F238E27FC236}">
                <a16:creationId xmlns:a16="http://schemas.microsoft.com/office/drawing/2014/main" id="{82986177-9801-6F4A-B715-EFB7093FFCC1}"/>
              </a:ext>
            </a:extLst>
          </p:cNvPr>
          <p:cNvSpPr>
            <a:spLocks noGrp="1"/>
          </p:cNvSpPr>
          <p:nvPr>
            <p:ph type="body" sz="quarter" idx="10"/>
          </p:nvPr>
        </p:nvSpPr>
        <p:spPr>
          <a:xfrm>
            <a:off x="382909" y="1294153"/>
            <a:ext cx="8378182" cy="4495704"/>
          </a:xfrm>
          <a:prstGeom prst="rect">
            <a:avLst/>
          </a:prstGeom>
        </p:spPr>
        <p:txBody>
          <a:bodyPr lIns="0"/>
          <a:lstStyle>
            <a:lvl1pPr marL="0" indent="0">
              <a:spcBef>
                <a:spcPts val="635"/>
              </a:spcBef>
              <a:spcAft>
                <a:spcPts val="272"/>
              </a:spcAft>
              <a:buNone/>
              <a:defRPr sz="816">
                <a:solidFill>
                  <a:schemeClr val="accent1"/>
                </a:solidFill>
              </a:defRPr>
            </a:lvl1pPr>
            <a:lvl2pPr marL="420962" indent="0">
              <a:buNone/>
              <a:defRPr sz="816"/>
            </a:lvl2pPr>
            <a:lvl3pPr marL="841925" indent="0">
              <a:buNone/>
              <a:defRPr sz="816"/>
            </a:lvl3pPr>
            <a:lvl4pPr marL="1262886" indent="0">
              <a:buNone/>
              <a:defRPr sz="816"/>
            </a:lvl4pPr>
            <a:lvl5pPr marL="1683849" indent="0">
              <a:buNone/>
              <a:defRPr sz="816"/>
            </a:lvl5pPr>
          </a:lstStyle>
          <a:p>
            <a:pPr lvl="0"/>
            <a:r>
              <a:rPr lang="en-US" dirty="0"/>
              <a:t>Click to edit Master text styles</a:t>
            </a:r>
          </a:p>
        </p:txBody>
      </p:sp>
      <p:sp>
        <p:nvSpPr>
          <p:cNvPr id="6" name="Text Placeholder 3"/>
          <p:cNvSpPr>
            <a:spLocks noGrp="1"/>
          </p:cNvSpPr>
          <p:nvPr>
            <p:ph type="body" sz="quarter" idx="14"/>
          </p:nvPr>
        </p:nvSpPr>
        <p:spPr>
          <a:xfrm>
            <a:off x="415636" y="6102756"/>
            <a:ext cx="5072829" cy="232170"/>
          </a:xfrm>
          <a:prstGeom prst="rect">
            <a:avLst/>
          </a:prstGeom>
        </p:spPr>
        <p:txBody>
          <a:bodyPr anchor="b"/>
          <a:lstStyle>
            <a:lvl1pPr marL="0" indent="0">
              <a:spcBef>
                <a:spcPts val="0"/>
              </a:spcBef>
              <a:buNone/>
              <a:defRPr sz="725" i="1"/>
            </a:lvl1pPr>
            <a:lvl2pPr>
              <a:defRPr sz="725" i="1"/>
            </a:lvl2pPr>
            <a:lvl3pPr>
              <a:defRPr sz="725" i="1"/>
            </a:lvl3pPr>
            <a:lvl4pPr>
              <a:defRPr sz="725" i="1"/>
            </a:lvl4pPr>
            <a:lvl5pPr>
              <a:defRPr sz="725" i="1"/>
            </a:lvl5pPr>
          </a:lstStyle>
          <a:p>
            <a:pPr lvl="0"/>
            <a:r>
              <a:rPr lang="en-US" dirty="0" smtClean="0"/>
              <a:t>Edit Master text styles</a:t>
            </a:r>
          </a:p>
        </p:txBody>
      </p:sp>
    </p:spTree>
    <p:extLst>
      <p:ext uri="{BB962C8B-B14F-4D97-AF65-F5344CB8AC3E}">
        <p14:creationId xmlns:p14="http://schemas.microsoft.com/office/powerpoint/2010/main" val="218754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er with. no subtitle">
    <p:spTree>
      <p:nvGrpSpPr>
        <p:cNvPr id="1" name=""/>
        <p:cNvGrpSpPr/>
        <p:nvPr/>
      </p:nvGrpSpPr>
      <p:grpSpPr>
        <a:xfrm>
          <a:off x="0" y="0"/>
          <a:ext cx="0" cy="0"/>
          <a:chOff x="0" y="0"/>
          <a:chExt cx="0" cy="0"/>
        </a:xfrm>
      </p:grpSpPr>
      <p:sp>
        <p:nvSpPr>
          <p:cNvPr id="3" name="Rectangle 2"/>
          <p:cNvSpPr/>
          <p:nvPr userDrawn="1"/>
        </p:nvSpPr>
        <p:spPr>
          <a:xfrm>
            <a:off x="286990" y="641627"/>
            <a:ext cx="8649194" cy="4738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2" dirty="0"/>
          </a:p>
        </p:txBody>
      </p:sp>
    </p:spTree>
    <p:extLst>
      <p:ext uri="{BB962C8B-B14F-4D97-AF65-F5344CB8AC3E}">
        <p14:creationId xmlns:p14="http://schemas.microsoft.com/office/powerpoint/2010/main" val="2574750387"/>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Header with Subtitle and 9pt Cop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A9821D8-F179-1046-BE57-6DFDAADA0DB9}"/>
              </a:ext>
            </a:extLst>
          </p:cNvPr>
          <p:cNvSpPr>
            <a:spLocks noGrp="1"/>
          </p:cNvSpPr>
          <p:nvPr>
            <p:ph type="title"/>
          </p:nvPr>
        </p:nvSpPr>
        <p:spPr>
          <a:xfrm>
            <a:off x="382909" y="331672"/>
            <a:ext cx="8378182" cy="516223"/>
          </a:xfrm>
          <a:prstGeom prst="rect">
            <a:avLst/>
          </a:prstGeom>
        </p:spPr>
        <p:txBody>
          <a:bodyPr lIns="0" anchor="b" anchorCtr="0"/>
          <a:lstStyle>
            <a:lvl1pPr>
              <a:defRPr sz="1632" b="1">
                <a:solidFill>
                  <a:schemeClr val="accent1"/>
                </a:solidFill>
                <a:latin typeface="Meta Offc" panose="020B0504030101020102" pitchFamily="34" charset="0"/>
              </a:defRPr>
            </a:lvl1pPr>
          </a:lstStyle>
          <a:p>
            <a:r>
              <a:rPr lang="en-GB" dirty="0"/>
              <a:t>Click to edit Master title style</a:t>
            </a:r>
            <a:endParaRPr lang="en-US" dirty="0"/>
          </a:p>
        </p:txBody>
      </p:sp>
      <p:sp>
        <p:nvSpPr>
          <p:cNvPr id="4" name="Text Placeholder 3">
            <a:extLst>
              <a:ext uri="{FF2B5EF4-FFF2-40B4-BE49-F238E27FC236}">
                <a16:creationId xmlns:a16="http://schemas.microsoft.com/office/drawing/2014/main" id="{50D978D7-4D94-C447-9226-C8BF93908F86}"/>
              </a:ext>
            </a:extLst>
          </p:cNvPr>
          <p:cNvSpPr>
            <a:spLocks noGrp="1"/>
          </p:cNvSpPr>
          <p:nvPr>
            <p:ph type="body" sz="quarter" idx="13"/>
          </p:nvPr>
        </p:nvSpPr>
        <p:spPr>
          <a:xfrm>
            <a:off x="382909" y="829179"/>
            <a:ext cx="8378182" cy="303695"/>
          </a:xfrm>
          <a:prstGeom prst="rect">
            <a:avLst/>
          </a:prstGeom>
        </p:spPr>
        <p:txBody>
          <a:bodyPr lIns="0"/>
          <a:lstStyle>
            <a:lvl1pPr marL="0" indent="0">
              <a:buNone/>
              <a:defRPr sz="1088" b="1" i="1">
                <a:solidFill>
                  <a:schemeClr val="accent1"/>
                </a:solidFill>
                <a:latin typeface="Meta Offc" panose="020B0504030101020102" pitchFamily="34" charset="0"/>
                <a:cs typeface="Meta Offc" panose="020B0504030101020102" pitchFamily="34" charset="0"/>
              </a:defRPr>
            </a:lvl1pPr>
          </a:lstStyle>
          <a:p>
            <a:pPr lvl="0"/>
            <a:r>
              <a:rPr lang="en-US" dirty="0"/>
              <a:t>Click to edit Master text styles</a:t>
            </a:r>
          </a:p>
        </p:txBody>
      </p:sp>
      <p:sp>
        <p:nvSpPr>
          <p:cNvPr id="5" name="Text Placeholder 4">
            <a:extLst>
              <a:ext uri="{FF2B5EF4-FFF2-40B4-BE49-F238E27FC236}">
                <a16:creationId xmlns:a16="http://schemas.microsoft.com/office/drawing/2014/main" id="{580D1B0E-F05D-BA40-90AA-BD5D7ECBB53F}"/>
              </a:ext>
            </a:extLst>
          </p:cNvPr>
          <p:cNvSpPr>
            <a:spLocks noGrp="1"/>
          </p:cNvSpPr>
          <p:nvPr>
            <p:ph type="body" sz="quarter" idx="10" hasCustomPrompt="1"/>
          </p:nvPr>
        </p:nvSpPr>
        <p:spPr>
          <a:xfrm>
            <a:off x="382909" y="1294153"/>
            <a:ext cx="8378182" cy="4495704"/>
          </a:xfrm>
          <a:prstGeom prst="rect">
            <a:avLst/>
          </a:prstGeom>
        </p:spPr>
        <p:txBody>
          <a:bodyPr lIns="0"/>
          <a:lstStyle>
            <a:lvl1pPr marL="103647" indent="-103647">
              <a:spcBef>
                <a:spcPts val="635"/>
              </a:spcBef>
              <a:spcAft>
                <a:spcPts val="272"/>
              </a:spcAft>
              <a:buFont typeface="Wingdings" panose="05000000000000000000" pitchFamily="2" charset="2"/>
              <a:buChar char="§"/>
              <a:defRPr sz="816">
                <a:solidFill>
                  <a:schemeClr val="accent1"/>
                </a:solidFill>
              </a:defRPr>
            </a:lvl1pPr>
            <a:lvl2pPr marL="207294" indent="-103647">
              <a:buFont typeface="Meta Offc" panose="020B0504030101020102" pitchFamily="34" charset="0"/>
              <a:buChar char="—"/>
              <a:defRPr sz="816">
                <a:solidFill>
                  <a:schemeClr val="accent1"/>
                </a:solidFill>
              </a:defRPr>
            </a:lvl2pPr>
            <a:lvl3pPr marL="841925" indent="0">
              <a:buNone/>
              <a:defRPr sz="816"/>
            </a:lvl3pPr>
            <a:lvl4pPr marL="1262886" indent="0">
              <a:buNone/>
              <a:defRPr sz="816"/>
            </a:lvl4pPr>
            <a:lvl5pPr marL="1683849" indent="0">
              <a:buNone/>
              <a:defRPr sz="816"/>
            </a:lvl5pPr>
          </a:lstStyle>
          <a:p>
            <a:pPr lvl="0"/>
            <a:r>
              <a:rPr lang="en-US" dirty="0"/>
              <a:t>Click to edit Master text </a:t>
            </a:r>
            <a:r>
              <a:rPr lang="en-US" dirty="0" smtClean="0"/>
              <a:t>styles</a:t>
            </a:r>
          </a:p>
          <a:p>
            <a:pPr lvl="1"/>
            <a:endParaRPr lang="en-US" dirty="0"/>
          </a:p>
        </p:txBody>
      </p:sp>
      <p:sp>
        <p:nvSpPr>
          <p:cNvPr id="7" name="Text Placeholder 3"/>
          <p:cNvSpPr>
            <a:spLocks noGrp="1"/>
          </p:cNvSpPr>
          <p:nvPr>
            <p:ph type="body" sz="quarter" idx="14"/>
          </p:nvPr>
        </p:nvSpPr>
        <p:spPr>
          <a:xfrm>
            <a:off x="415636" y="6102756"/>
            <a:ext cx="5072829" cy="232170"/>
          </a:xfrm>
          <a:prstGeom prst="rect">
            <a:avLst/>
          </a:prstGeom>
        </p:spPr>
        <p:txBody>
          <a:bodyPr anchor="b"/>
          <a:lstStyle>
            <a:lvl1pPr marL="0" indent="0">
              <a:spcBef>
                <a:spcPts val="0"/>
              </a:spcBef>
              <a:buNone/>
              <a:defRPr sz="725" i="1"/>
            </a:lvl1pPr>
            <a:lvl2pPr>
              <a:defRPr sz="725" i="1"/>
            </a:lvl2pPr>
            <a:lvl3pPr>
              <a:defRPr sz="725" i="1"/>
            </a:lvl3pPr>
            <a:lvl4pPr>
              <a:defRPr sz="725" i="1"/>
            </a:lvl4pPr>
            <a:lvl5pPr>
              <a:defRPr sz="725" i="1"/>
            </a:lvl5pPr>
          </a:lstStyle>
          <a:p>
            <a:pPr lvl="0"/>
            <a:r>
              <a:rPr lang="en-US" dirty="0" smtClean="0"/>
              <a:t>Edit Master text styles</a:t>
            </a:r>
          </a:p>
        </p:txBody>
      </p:sp>
    </p:spTree>
    <p:extLst>
      <p:ext uri="{BB962C8B-B14F-4D97-AF65-F5344CB8AC3E}">
        <p14:creationId xmlns:p14="http://schemas.microsoft.com/office/powerpoint/2010/main" val="26350577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Header with Subtitle and 11pt Cop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A9821D8-F179-1046-BE57-6DFDAADA0DB9}"/>
              </a:ext>
            </a:extLst>
          </p:cNvPr>
          <p:cNvSpPr>
            <a:spLocks noGrp="1"/>
          </p:cNvSpPr>
          <p:nvPr>
            <p:ph type="title"/>
          </p:nvPr>
        </p:nvSpPr>
        <p:spPr>
          <a:xfrm>
            <a:off x="382909" y="331672"/>
            <a:ext cx="8378182" cy="516223"/>
          </a:xfrm>
          <a:prstGeom prst="rect">
            <a:avLst/>
          </a:prstGeom>
        </p:spPr>
        <p:txBody>
          <a:bodyPr lIns="0" anchor="b" anchorCtr="0"/>
          <a:lstStyle>
            <a:lvl1pPr>
              <a:defRPr sz="1632" b="1">
                <a:solidFill>
                  <a:schemeClr val="accent1"/>
                </a:solidFill>
                <a:latin typeface="Meta Offc" panose="020B0504030101020102" pitchFamily="34" charset="0"/>
              </a:defRPr>
            </a:lvl1pPr>
          </a:lstStyle>
          <a:p>
            <a:r>
              <a:rPr lang="en-GB" dirty="0"/>
              <a:t>Click to edit Master title style</a:t>
            </a:r>
            <a:endParaRPr lang="en-US" dirty="0"/>
          </a:p>
        </p:txBody>
      </p:sp>
      <p:sp>
        <p:nvSpPr>
          <p:cNvPr id="4" name="Text Placeholder 3">
            <a:extLst>
              <a:ext uri="{FF2B5EF4-FFF2-40B4-BE49-F238E27FC236}">
                <a16:creationId xmlns:a16="http://schemas.microsoft.com/office/drawing/2014/main" id="{50D978D7-4D94-C447-9226-C8BF93908F86}"/>
              </a:ext>
            </a:extLst>
          </p:cNvPr>
          <p:cNvSpPr>
            <a:spLocks noGrp="1"/>
          </p:cNvSpPr>
          <p:nvPr>
            <p:ph type="body" sz="quarter" idx="13"/>
          </p:nvPr>
        </p:nvSpPr>
        <p:spPr>
          <a:xfrm>
            <a:off x="382909" y="829179"/>
            <a:ext cx="8378182" cy="303695"/>
          </a:xfrm>
          <a:prstGeom prst="rect">
            <a:avLst/>
          </a:prstGeom>
        </p:spPr>
        <p:txBody>
          <a:bodyPr lIns="0"/>
          <a:lstStyle>
            <a:lvl1pPr marL="0" indent="0">
              <a:buNone/>
              <a:defRPr sz="1088" b="1" i="1">
                <a:solidFill>
                  <a:schemeClr val="accent1"/>
                </a:solidFill>
                <a:latin typeface="Meta Offc" panose="020B0504030101020102" pitchFamily="34" charset="0"/>
                <a:cs typeface="Meta Offc" panose="020B0504030101020102" pitchFamily="34" charset="0"/>
              </a:defRPr>
            </a:lvl1pPr>
          </a:lstStyle>
          <a:p>
            <a:pPr lvl="0"/>
            <a:r>
              <a:rPr lang="en-US" dirty="0"/>
              <a:t>Click to edit Master text styles</a:t>
            </a:r>
          </a:p>
        </p:txBody>
      </p:sp>
      <p:sp>
        <p:nvSpPr>
          <p:cNvPr id="5" name="Text Placeholder 4">
            <a:extLst>
              <a:ext uri="{FF2B5EF4-FFF2-40B4-BE49-F238E27FC236}">
                <a16:creationId xmlns:a16="http://schemas.microsoft.com/office/drawing/2014/main" id="{580D1B0E-F05D-BA40-90AA-BD5D7ECBB53F}"/>
              </a:ext>
            </a:extLst>
          </p:cNvPr>
          <p:cNvSpPr>
            <a:spLocks noGrp="1"/>
          </p:cNvSpPr>
          <p:nvPr>
            <p:ph type="body" sz="quarter" idx="10" hasCustomPrompt="1"/>
          </p:nvPr>
        </p:nvSpPr>
        <p:spPr>
          <a:xfrm>
            <a:off x="382909" y="1294153"/>
            <a:ext cx="8378182" cy="4495704"/>
          </a:xfrm>
          <a:prstGeom prst="rect">
            <a:avLst/>
          </a:prstGeom>
        </p:spPr>
        <p:txBody>
          <a:bodyPr lIns="0"/>
          <a:lstStyle>
            <a:lvl1pPr marL="103647" indent="-103647">
              <a:spcBef>
                <a:spcPts val="635"/>
              </a:spcBef>
              <a:spcAft>
                <a:spcPts val="272"/>
              </a:spcAft>
              <a:buFont typeface="Wingdings" panose="05000000000000000000" pitchFamily="2" charset="2"/>
              <a:buChar char="§"/>
              <a:defRPr sz="997">
                <a:solidFill>
                  <a:schemeClr val="accent1"/>
                </a:solidFill>
              </a:defRPr>
            </a:lvl1pPr>
            <a:lvl2pPr marL="207294" indent="-103647">
              <a:buFont typeface="Meta Offc" panose="020B0504030101020102" pitchFamily="34" charset="0"/>
              <a:buChar char="—"/>
              <a:defRPr sz="816">
                <a:solidFill>
                  <a:schemeClr val="accent1"/>
                </a:solidFill>
              </a:defRPr>
            </a:lvl2pPr>
            <a:lvl3pPr marL="841925" indent="0">
              <a:buNone/>
              <a:defRPr sz="816"/>
            </a:lvl3pPr>
            <a:lvl4pPr marL="1262886" indent="0">
              <a:buNone/>
              <a:defRPr sz="816"/>
            </a:lvl4pPr>
            <a:lvl5pPr marL="1683849" indent="0">
              <a:buNone/>
              <a:defRPr sz="816"/>
            </a:lvl5pPr>
          </a:lstStyle>
          <a:p>
            <a:pPr lvl="0"/>
            <a:r>
              <a:rPr lang="en-US" dirty="0"/>
              <a:t>Click to edit Master text </a:t>
            </a:r>
            <a:r>
              <a:rPr lang="en-US" dirty="0" smtClean="0"/>
              <a:t>styles</a:t>
            </a:r>
          </a:p>
          <a:p>
            <a:pPr lvl="1"/>
            <a:endParaRPr lang="en-US" dirty="0"/>
          </a:p>
        </p:txBody>
      </p:sp>
      <p:sp>
        <p:nvSpPr>
          <p:cNvPr id="7" name="Text Placeholder 3"/>
          <p:cNvSpPr>
            <a:spLocks noGrp="1"/>
          </p:cNvSpPr>
          <p:nvPr>
            <p:ph type="body" sz="quarter" idx="14"/>
          </p:nvPr>
        </p:nvSpPr>
        <p:spPr>
          <a:xfrm>
            <a:off x="415636" y="6102756"/>
            <a:ext cx="5072829" cy="232170"/>
          </a:xfrm>
          <a:prstGeom prst="rect">
            <a:avLst/>
          </a:prstGeom>
        </p:spPr>
        <p:txBody>
          <a:bodyPr anchor="b"/>
          <a:lstStyle>
            <a:lvl1pPr marL="0" indent="0">
              <a:spcBef>
                <a:spcPts val="0"/>
              </a:spcBef>
              <a:buNone/>
              <a:defRPr sz="725" i="1"/>
            </a:lvl1pPr>
            <a:lvl2pPr>
              <a:defRPr sz="725" i="1"/>
            </a:lvl2pPr>
            <a:lvl3pPr>
              <a:defRPr sz="725" i="1"/>
            </a:lvl3pPr>
            <a:lvl4pPr>
              <a:defRPr sz="725" i="1"/>
            </a:lvl4pPr>
            <a:lvl5pPr>
              <a:defRPr sz="725" i="1"/>
            </a:lvl5pPr>
          </a:lstStyle>
          <a:p>
            <a:pPr lvl="0"/>
            <a:r>
              <a:rPr lang="en-US" dirty="0" smtClean="0"/>
              <a:t>Edit Master text styles</a:t>
            </a:r>
          </a:p>
        </p:txBody>
      </p:sp>
    </p:spTree>
    <p:extLst>
      <p:ext uri="{BB962C8B-B14F-4D97-AF65-F5344CB8AC3E}">
        <p14:creationId xmlns:p14="http://schemas.microsoft.com/office/powerpoint/2010/main" val="422020325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Section Star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DCD545B-7BA4-8248-908F-3620A7A62392}"/>
              </a:ext>
            </a:extLst>
          </p:cNvPr>
          <p:cNvSpPr/>
          <p:nvPr userDrawn="1"/>
        </p:nvSpPr>
        <p:spPr>
          <a:xfrm>
            <a:off x="179512" y="548681"/>
            <a:ext cx="8964488" cy="504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2" dirty="0">
              <a:ln>
                <a:solidFill>
                  <a:schemeClr val="bg1"/>
                </a:solidFill>
              </a:ln>
              <a:latin typeface="Meta Offc" panose="020B0504030101020102" pitchFamily="34" charset="0"/>
            </a:endParaRPr>
          </a:p>
        </p:txBody>
      </p:sp>
      <p:cxnSp>
        <p:nvCxnSpPr>
          <p:cNvPr id="7" name="Straight Connector 6">
            <a:extLst>
              <a:ext uri="{FF2B5EF4-FFF2-40B4-BE49-F238E27FC236}">
                <a16:creationId xmlns:a16="http://schemas.microsoft.com/office/drawing/2014/main" id="{B42F4110-0423-8D48-B859-BEEFD669BCB6}"/>
              </a:ext>
            </a:extLst>
          </p:cNvPr>
          <p:cNvCxnSpPr/>
          <p:nvPr userDrawn="1"/>
        </p:nvCxnSpPr>
        <p:spPr>
          <a:xfrm>
            <a:off x="2542684" y="3428999"/>
            <a:ext cx="4279349"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F6726849-A7F8-A74B-8C7E-37A9F559EFED}"/>
              </a:ext>
            </a:extLst>
          </p:cNvPr>
          <p:cNvSpPr>
            <a:spLocks noGrp="1"/>
          </p:cNvSpPr>
          <p:nvPr>
            <p:ph type="body" sz="quarter" idx="10" hasCustomPrompt="1"/>
          </p:nvPr>
        </p:nvSpPr>
        <p:spPr>
          <a:xfrm>
            <a:off x="2060937" y="2971996"/>
            <a:ext cx="1308965" cy="653603"/>
          </a:xfrm>
          <a:prstGeom prst="rect">
            <a:avLst/>
          </a:prstGeom>
          <a:solidFill>
            <a:schemeClr val="bg1">
              <a:alpha val="12000"/>
            </a:schemeClr>
          </a:solidFill>
        </p:spPr>
        <p:txBody>
          <a:bodyPr/>
          <a:lstStyle>
            <a:lvl1pPr marL="0" indent="0">
              <a:buNone/>
              <a:defRPr sz="3990" b="1" i="0">
                <a:solidFill>
                  <a:srgbClr val="003057">
                    <a:alpha val="27000"/>
                  </a:srgbClr>
                </a:solidFill>
                <a:latin typeface="Meta Offc" panose="020B0504030101020102" pitchFamily="34" charset="0"/>
                <a:cs typeface="Meta Offc" panose="020B0504030101020102" pitchFamily="34" charset="0"/>
              </a:defRPr>
            </a:lvl1pPr>
          </a:lstStyle>
          <a:p>
            <a:pPr lvl="0"/>
            <a:r>
              <a:rPr lang="en-US" dirty="0"/>
              <a:t>S</a:t>
            </a:r>
          </a:p>
        </p:txBody>
      </p:sp>
      <p:sp>
        <p:nvSpPr>
          <p:cNvPr id="13" name="Text Placeholder 9">
            <a:extLst>
              <a:ext uri="{FF2B5EF4-FFF2-40B4-BE49-F238E27FC236}">
                <a16:creationId xmlns:a16="http://schemas.microsoft.com/office/drawing/2014/main" id="{D297482E-2B26-A44B-A36E-C07A059CFFBF}"/>
              </a:ext>
            </a:extLst>
          </p:cNvPr>
          <p:cNvSpPr>
            <a:spLocks noGrp="1"/>
          </p:cNvSpPr>
          <p:nvPr>
            <p:ph type="body" sz="quarter" idx="12" hasCustomPrompt="1"/>
          </p:nvPr>
        </p:nvSpPr>
        <p:spPr>
          <a:xfrm>
            <a:off x="2149913" y="3102379"/>
            <a:ext cx="3664238" cy="392571"/>
          </a:xfrm>
          <a:prstGeom prst="rect">
            <a:avLst/>
          </a:prstGeom>
        </p:spPr>
        <p:txBody>
          <a:bodyPr/>
          <a:lstStyle>
            <a:lvl1pPr marL="0" indent="0">
              <a:buNone/>
              <a:defRPr sz="1814" b="1" i="0">
                <a:solidFill>
                  <a:schemeClr val="accent1"/>
                </a:solidFill>
                <a:latin typeface="Meta Offc" panose="020B0504030101020102" pitchFamily="34" charset="0"/>
                <a:cs typeface="Meta Offc" panose="020B0504030101020102" pitchFamily="34" charset="0"/>
              </a:defRPr>
            </a:lvl1pPr>
          </a:lstStyle>
          <a:p>
            <a:pPr lvl="0"/>
            <a:r>
              <a:rPr lang="en-US" dirty="0"/>
              <a:t>Section Start</a:t>
            </a:r>
          </a:p>
        </p:txBody>
      </p:sp>
    </p:spTree>
    <p:extLst>
      <p:ext uri="{BB962C8B-B14F-4D97-AF65-F5344CB8AC3E}">
        <p14:creationId xmlns:p14="http://schemas.microsoft.com/office/powerpoint/2010/main" val="1294417430"/>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tifel U.S. Disclosure">
    <p:spTree>
      <p:nvGrpSpPr>
        <p:cNvPr id="1" name=""/>
        <p:cNvGrpSpPr/>
        <p:nvPr/>
      </p:nvGrpSpPr>
      <p:grpSpPr>
        <a:xfrm>
          <a:off x="0" y="0"/>
          <a:ext cx="0" cy="0"/>
          <a:chOff x="0" y="0"/>
          <a:chExt cx="0" cy="0"/>
        </a:xfrm>
      </p:grpSpPr>
      <p:sp>
        <p:nvSpPr>
          <p:cNvPr id="2" name="TextBox 1"/>
          <p:cNvSpPr txBox="1"/>
          <p:nvPr userDrawn="1"/>
        </p:nvSpPr>
        <p:spPr>
          <a:xfrm>
            <a:off x="382909" y="1098581"/>
            <a:ext cx="8378182" cy="2323713"/>
          </a:xfrm>
          <a:prstGeom prst="rect">
            <a:avLst/>
          </a:prstGeom>
          <a:noFill/>
        </p:spPr>
        <p:txBody>
          <a:bodyPr wrap="square" rtlCol="0">
            <a:spAutoFit/>
          </a:bodyPr>
          <a:lstStyle/>
          <a:p>
            <a:r>
              <a:rPr lang="en-US" sz="725" dirty="0" smtClean="0">
                <a:latin typeface="Meta Offc" panose="020B0504030101020102" pitchFamily="34" charset="0"/>
                <a:cs typeface="Meta Offc" panose="020B0504030101020102" pitchFamily="34" charset="0"/>
              </a:rPr>
              <a:t>Stifel, Nicolaus &amp; Company, Incorporated (“Stifel”) has prepared the attached materials.  Such material consists of factual or general information (as defined in the SEC’s Municipal Advisor Rule).  Stifel is not hereby providing a municipal entity or obligated person with any advice or making any recommendation as to action concerning the structure, timing or terms of any issuance of municipal securities or municipal financial products.  To the extent that Stifel provides any alternatives, options, calculations or examples in the attached information, such information is not intended to express any view that the municipal entity or obligated person could achieve particular results in any municipal securities transaction, and those alternatives, options, calculations or examples do not constitute a recommendation that any municipal issuer or obligated person should effect any municipal securities transaction.  Stifel is acting in its own interests, is not acting as your municipal advisor and does not owe a fiduciary duty pursuant to Section 15B of the Securities Exchange Act of 1934, as amended, to the municipal entity or obligated party with respect to the information and materials contained in this communication.</a:t>
            </a:r>
          </a:p>
          <a:p>
            <a:r>
              <a:rPr lang="en-US" sz="725" dirty="0" smtClean="0">
                <a:latin typeface="Meta Offc" panose="020B0504030101020102" pitchFamily="34" charset="0"/>
                <a:cs typeface="Meta Offc" panose="020B0504030101020102" pitchFamily="34" charset="0"/>
              </a:rPr>
              <a:t> </a:t>
            </a:r>
          </a:p>
          <a:p>
            <a:r>
              <a:rPr lang="en-US" sz="725" dirty="0" smtClean="0">
                <a:latin typeface="Meta Offc" panose="020B0504030101020102" pitchFamily="34" charset="0"/>
                <a:cs typeface="Meta Offc" panose="020B0504030101020102" pitchFamily="34" charset="0"/>
              </a:rPr>
              <a:t>Stifel is providing information and is declaring to the proposed municipal issuer and any obligated person that it has done so within the regulatory framework of MSRB Rule G-23 as an underwriter (by definition also including the role of  placement agent) and not as a financial advisor, as defined therein, with respect to the referenced proposed issuance of municipal securities.  The primary role of Stifel, as an underwriter, is to purchase securities for resale to investors in an arm’s- length commercial transaction.  Serving in the role of underwriter, Stifel has financial and other interests that differ from those of the issuer. The issuer should consult with its’ own financial and/or municipal, legal, accounting, tax and other advisors, as applicable, to the extent it deems appropriate.</a:t>
            </a:r>
          </a:p>
          <a:p>
            <a:r>
              <a:rPr lang="en-US" sz="725" dirty="0" smtClean="0">
                <a:latin typeface="Meta Offc" panose="020B0504030101020102" pitchFamily="34" charset="0"/>
                <a:cs typeface="Meta Offc" panose="020B0504030101020102" pitchFamily="34" charset="0"/>
              </a:rPr>
              <a:t> </a:t>
            </a:r>
          </a:p>
          <a:p>
            <a:r>
              <a:rPr lang="en-US" sz="725" dirty="0" smtClean="0">
                <a:latin typeface="Meta Offc" panose="020B0504030101020102" pitchFamily="34" charset="0"/>
                <a:cs typeface="Meta Offc" panose="020B0504030101020102" pitchFamily="34" charset="0"/>
              </a:rPr>
              <a:t>These materials have been prepared by Stifel for the client or potential client to whom such materials are directly addressed and delivered for discussion purposes only.  All terms and conditions are subject to further discussion and negotiation.  Stifel does not express any view as to whether financing options presented in these materials are achievable or will be available at the time of any contemplated transaction.  These materials do not constitute an offer or solicitation to sell or purchase any securities and are not a commitment by Stifel to provide or arrange any financing for any transaction or to purchase any security in connection therewith and may not relied upon as an indication that such an offer will be provided in the future.  Where indicated, this presentation may contain information derived from sources other than Stifel. While we believe such information to be accurate and complete, Stifel does not guarantee the accuracy of this information. This material is based on information currently available to Stifel or its sources and is subject to change without notice. Stifel does not provide accounting, tax or legal advice; however, you should be aware that any proposed indicative transaction could have accounting, tax, legal or other implications that should be discussed with your advisors and /or counsel as you deem appropriate.</a:t>
            </a:r>
          </a:p>
          <a:p>
            <a:endParaRPr lang="en-US" sz="725" dirty="0">
              <a:latin typeface="Meta Offc" panose="020B0504030101020102" pitchFamily="34" charset="0"/>
              <a:cs typeface="Meta Offc" panose="020B0504030101020102" pitchFamily="34" charset="0"/>
            </a:endParaRPr>
          </a:p>
        </p:txBody>
      </p:sp>
      <p:sp>
        <p:nvSpPr>
          <p:cNvPr id="5" name="Title 1">
            <a:extLst>
              <a:ext uri="{FF2B5EF4-FFF2-40B4-BE49-F238E27FC236}">
                <a16:creationId xmlns:a16="http://schemas.microsoft.com/office/drawing/2014/main" id="{1DDE8DAF-F0C2-3E42-97B2-CC46FC492DFA}"/>
              </a:ext>
            </a:extLst>
          </p:cNvPr>
          <p:cNvSpPr>
            <a:spLocks noGrp="1"/>
          </p:cNvSpPr>
          <p:nvPr>
            <p:ph type="title" hasCustomPrompt="1"/>
          </p:nvPr>
        </p:nvSpPr>
        <p:spPr>
          <a:xfrm>
            <a:off x="382909" y="331672"/>
            <a:ext cx="8378182" cy="516223"/>
          </a:xfrm>
          <a:prstGeom prst="rect">
            <a:avLst/>
          </a:prstGeom>
        </p:spPr>
        <p:txBody>
          <a:bodyPr lIns="0" anchor="b" anchorCtr="0"/>
          <a:lstStyle>
            <a:lvl1pPr>
              <a:defRPr sz="1632" b="1">
                <a:solidFill>
                  <a:schemeClr val="accent1"/>
                </a:solidFill>
                <a:latin typeface="Meta Offc" panose="020B0504030101020102" pitchFamily="34" charset="0"/>
              </a:defRPr>
            </a:lvl1pPr>
          </a:lstStyle>
          <a:p>
            <a:r>
              <a:rPr lang="en-GB" dirty="0" smtClean="0"/>
              <a:t>Disclosure</a:t>
            </a:r>
            <a:endParaRPr lang="en-US" dirty="0"/>
          </a:p>
        </p:txBody>
      </p:sp>
    </p:spTree>
    <p:extLst>
      <p:ext uri="{BB962C8B-B14F-4D97-AF65-F5344CB8AC3E}">
        <p14:creationId xmlns:p14="http://schemas.microsoft.com/office/powerpoint/2010/main" val="2673554729"/>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tifel Canada Disclosure">
    <p:spTree>
      <p:nvGrpSpPr>
        <p:cNvPr id="1" name=""/>
        <p:cNvGrpSpPr/>
        <p:nvPr/>
      </p:nvGrpSpPr>
      <p:grpSpPr>
        <a:xfrm>
          <a:off x="0" y="0"/>
          <a:ext cx="0" cy="0"/>
          <a:chOff x="0" y="0"/>
          <a:chExt cx="0" cy="0"/>
        </a:xfrm>
      </p:grpSpPr>
      <p:sp>
        <p:nvSpPr>
          <p:cNvPr id="2" name="TextBox 1"/>
          <p:cNvSpPr txBox="1"/>
          <p:nvPr userDrawn="1"/>
        </p:nvSpPr>
        <p:spPr>
          <a:xfrm>
            <a:off x="382909" y="1098581"/>
            <a:ext cx="8378182" cy="2212144"/>
          </a:xfrm>
          <a:prstGeom prst="rect">
            <a:avLst/>
          </a:prstGeom>
          <a:noFill/>
        </p:spPr>
        <p:txBody>
          <a:bodyPr wrap="square" rtlCol="0">
            <a:spAutoFit/>
          </a:bodyPr>
          <a:lstStyle/>
          <a:p>
            <a:r>
              <a:rPr lang="en-US" sz="725" dirty="0" smtClean="0">
                <a:latin typeface="Meta Offc" panose="020B0504030101020102" pitchFamily="34" charset="0"/>
                <a:cs typeface="Meta Offc" panose="020B0504030101020102" pitchFamily="34" charset="0"/>
              </a:rPr>
              <a:t>Stifel, Nicolaus &amp; Company, Incorporated (“Stifel”) has prepared the attached materials.  Such material consists of factual or general information (as defined in the SEC’s Municipal Advisor Rule).  Stifel is not hereby providing a municipal entity or obligated person with any advice or making any recommendation as to action concerning the structure, timing or terms of any issuance of municipal securities or municipal financial products.  To the extent that Stifel provides any alternatives, options, calculations or examples in the attached information, such information is not intended to express any view that the municipal entity or obligated person could achieve particular results in any municipal securities transaction, and those alternatives, options, calculations or examples do not constitute a recommendation that any municipal issuer or obligated person should effect any municipal securities transaction.  Stifel is acting in its own interests, is not acting as your municipal advisor and does not owe a fiduciary duty pursuant to Section 15B of the Securities Exchange Act of 1934, as amended, to the municipal entity or obligated party with respect to the information and materials contained in this communication.</a:t>
            </a:r>
          </a:p>
          <a:p>
            <a:r>
              <a:rPr lang="en-US" sz="725" dirty="0" smtClean="0">
                <a:latin typeface="Meta Offc" panose="020B0504030101020102" pitchFamily="34" charset="0"/>
                <a:cs typeface="Meta Offc" panose="020B0504030101020102" pitchFamily="34" charset="0"/>
              </a:rPr>
              <a:t> </a:t>
            </a:r>
          </a:p>
          <a:p>
            <a:r>
              <a:rPr lang="en-US" sz="725" dirty="0" smtClean="0">
                <a:latin typeface="Meta Offc" panose="020B0504030101020102" pitchFamily="34" charset="0"/>
                <a:cs typeface="Meta Offc" panose="020B0504030101020102" pitchFamily="34" charset="0"/>
              </a:rPr>
              <a:t>Stifel is providing information and is declaring to the proposed municipal issuer and any obligated person that it has done so within the regulatory framework of MSRB Rule G-23 as an underwriter (by definition also including the role of  placement agent) and not as a financial advisor, as defined therein, with respect to the referenced proposed issuance of municipal securities.  The primary role of Stifel, as an underwriter, is to purchase securities for resale to investors in an arm’s- length commercial transaction.  Serving in the role of underwriter, Stifel has financial and other interests that differ from those of the issuer. The issuer should consult with its’ own financial and/or municipal, legal, accounting, tax and other advisors, as applicable, to the extent it deems appropriate.</a:t>
            </a:r>
          </a:p>
          <a:p>
            <a:r>
              <a:rPr lang="en-US" sz="725" dirty="0" smtClean="0">
                <a:latin typeface="Meta Offc" panose="020B0504030101020102" pitchFamily="34" charset="0"/>
                <a:cs typeface="Meta Offc" panose="020B0504030101020102" pitchFamily="34" charset="0"/>
              </a:rPr>
              <a:t> </a:t>
            </a:r>
          </a:p>
          <a:p>
            <a:r>
              <a:rPr lang="en-US" sz="725" dirty="0" smtClean="0">
                <a:latin typeface="Meta Offc" panose="020B0504030101020102" pitchFamily="34" charset="0"/>
                <a:cs typeface="Meta Offc" panose="020B0504030101020102" pitchFamily="34" charset="0"/>
              </a:rPr>
              <a:t>These materials have been prepared by Stifel for the client or potential client to whom such materials are directly addressed and delivered for discussion purposes only.  All terms and conditions are subject to further discussion and negotiation.  Stifel does not express any view as to whether financing options presented in these materials are achievable or will be available at the time of any contemplated transaction.  These materials do not constitute an offer or solicitation to sell or purchase any securities and are not a commitment by Stifel to provide or arrange any financing for any transaction or to purchase any security in connection therewith and may not relied upon as an indication that such an offer will be provided in the future.  Where indicated, this presentation may contain information derived from sources other than Stifel. While we believe such information to be accurate and complete, Stifel does not guarantee the accuracy of this information. This material is based on information currently available to Stifel or its sources and is subject to change without notice. Stifel does not provide accounting, tax or legal advice; however, you should be aware that any proposed indicative transaction could have accounting, tax, legal or other implications that should be discussed with your advisors and /or counsel as you deem appropriate.</a:t>
            </a:r>
          </a:p>
        </p:txBody>
      </p:sp>
      <p:sp>
        <p:nvSpPr>
          <p:cNvPr id="4" name="Title 1">
            <a:extLst>
              <a:ext uri="{FF2B5EF4-FFF2-40B4-BE49-F238E27FC236}">
                <a16:creationId xmlns:a16="http://schemas.microsoft.com/office/drawing/2014/main" id="{1DDE8DAF-F0C2-3E42-97B2-CC46FC492DFA}"/>
              </a:ext>
            </a:extLst>
          </p:cNvPr>
          <p:cNvSpPr>
            <a:spLocks noGrp="1"/>
          </p:cNvSpPr>
          <p:nvPr>
            <p:ph type="title" hasCustomPrompt="1"/>
          </p:nvPr>
        </p:nvSpPr>
        <p:spPr>
          <a:xfrm>
            <a:off x="382909" y="331672"/>
            <a:ext cx="8378182" cy="516223"/>
          </a:xfrm>
          <a:prstGeom prst="rect">
            <a:avLst/>
          </a:prstGeom>
        </p:spPr>
        <p:txBody>
          <a:bodyPr lIns="0" anchor="b" anchorCtr="0"/>
          <a:lstStyle>
            <a:lvl1pPr>
              <a:defRPr sz="1632" b="1">
                <a:solidFill>
                  <a:schemeClr val="accent1"/>
                </a:solidFill>
                <a:latin typeface="Meta Offc" panose="020B0504030101020102" pitchFamily="34" charset="0"/>
              </a:defRPr>
            </a:lvl1pPr>
          </a:lstStyle>
          <a:p>
            <a:r>
              <a:rPr lang="en-GB" dirty="0" smtClean="0"/>
              <a:t>Disclosure</a:t>
            </a:r>
            <a:endParaRPr lang="en-US" dirty="0"/>
          </a:p>
        </p:txBody>
      </p:sp>
    </p:spTree>
    <p:extLst>
      <p:ext uri="{BB962C8B-B14F-4D97-AF65-F5344CB8AC3E}">
        <p14:creationId xmlns:p14="http://schemas.microsoft.com/office/powerpoint/2010/main" val="2926682760"/>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cSld name="POWER_USER_LAYOUT_DIVIDER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vl1pPr>
          </a:lstStyle>
          <a:p>
            <a:r>
              <a:rPr lang="en-US" dirty="0"/>
              <a:t>Click to edit Master title style</a:t>
            </a:r>
          </a:p>
        </p:txBody>
      </p:sp>
      <p:sp>
        <p:nvSpPr>
          <p:cNvPr id="3" name="Rectangle 10"/>
          <p:cNvSpPr>
            <a:spLocks noGrp="1" noChangeArrowheads="1"/>
          </p:cNvSpPr>
          <p:nvPr>
            <p:ph type="sldNum" sz="quarter" idx="10"/>
          </p:nvPr>
        </p:nvSpPr>
        <p:spPr bwMode="auto">
          <a:xfrm>
            <a:off x="1" y="7304556"/>
            <a:ext cx="10693399" cy="309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GB"/>
            </a:defPPr>
            <a:lvl1pPr algn="ctr" rtl="0" fontAlgn="base">
              <a:spcBef>
                <a:spcPct val="0"/>
              </a:spcBef>
              <a:spcAft>
                <a:spcPct val="0"/>
              </a:spcAft>
              <a:defRPr sz="829" b="0" i="0" kern="1200">
                <a:solidFill>
                  <a:schemeClr val="accent1"/>
                </a:solidFill>
                <a:latin typeface="Meta Offc Light" panose="020B0504030101020102" pitchFamily="34" charset="77"/>
                <a:ea typeface="+mn-ea"/>
                <a:cs typeface="Meta Offc" panose="020B0504030101020102" pitchFamily="34" charset="0"/>
              </a:defRPr>
            </a:lvl1pPr>
            <a:lvl2pPr marL="458398" algn="ctr" rtl="0" fontAlgn="base">
              <a:spcBef>
                <a:spcPct val="0"/>
              </a:spcBef>
              <a:spcAft>
                <a:spcPct val="0"/>
              </a:spcAft>
              <a:defRPr kern="1200">
                <a:solidFill>
                  <a:schemeClr val="tx1"/>
                </a:solidFill>
                <a:latin typeface="Arial" pitchFamily="34" charset="0"/>
                <a:ea typeface="+mn-ea"/>
                <a:cs typeface="Arial" pitchFamily="34" charset="0"/>
              </a:defRPr>
            </a:lvl2pPr>
            <a:lvl3pPr marL="916797" algn="ctr" rtl="0" fontAlgn="base">
              <a:spcBef>
                <a:spcPct val="0"/>
              </a:spcBef>
              <a:spcAft>
                <a:spcPct val="0"/>
              </a:spcAft>
              <a:defRPr kern="1200">
                <a:solidFill>
                  <a:schemeClr val="tx1"/>
                </a:solidFill>
                <a:latin typeface="Arial" pitchFamily="34" charset="0"/>
                <a:ea typeface="+mn-ea"/>
                <a:cs typeface="Arial" pitchFamily="34" charset="0"/>
              </a:defRPr>
            </a:lvl3pPr>
            <a:lvl4pPr marL="1375194" algn="ctr" rtl="0" fontAlgn="base">
              <a:spcBef>
                <a:spcPct val="0"/>
              </a:spcBef>
              <a:spcAft>
                <a:spcPct val="0"/>
              </a:spcAft>
              <a:defRPr kern="1200">
                <a:solidFill>
                  <a:schemeClr val="tx1"/>
                </a:solidFill>
                <a:latin typeface="Arial" pitchFamily="34" charset="0"/>
                <a:ea typeface="+mn-ea"/>
                <a:cs typeface="Arial" pitchFamily="34" charset="0"/>
              </a:defRPr>
            </a:lvl4pPr>
            <a:lvl5pPr marL="1833592" algn="ctr" rtl="0" fontAlgn="base">
              <a:spcBef>
                <a:spcPct val="0"/>
              </a:spcBef>
              <a:spcAft>
                <a:spcPct val="0"/>
              </a:spcAft>
              <a:defRPr kern="1200">
                <a:solidFill>
                  <a:schemeClr val="tx1"/>
                </a:solidFill>
                <a:latin typeface="Arial" pitchFamily="34" charset="0"/>
                <a:ea typeface="+mn-ea"/>
                <a:cs typeface="Arial" pitchFamily="34" charset="0"/>
              </a:defRPr>
            </a:lvl5pPr>
            <a:lvl6pPr marL="2291991" algn="l" defTabSz="916797" rtl="0" eaLnBrk="1" latinLnBrk="0" hangingPunct="1">
              <a:defRPr kern="1200">
                <a:solidFill>
                  <a:schemeClr val="tx1"/>
                </a:solidFill>
                <a:latin typeface="Arial" pitchFamily="34" charset="0"/>
                <a:ea typeface="+mn-ea"/>
                <a:cs typeface="Arial" pitchFamily="34" charset="0"/>
              </a:defRPr>
            </a:lvl6pPr>
            <a:lvl7pPr marL="2750389" algn="l" defTabSz="916797" rtl="0" eaLnBrk="1" latinLnBrk="0" hangingPunct="1">
              <a:defRPr kern="1200">
                <a:solidFill>
                  <a:schemeClr val="tx1"/>
                </a:solidFill>
                <a:latin typeface="Arial" pitchFamily="34" charset="0"/>
                <a:ea typeface="+mn-ea"/>
                <a:cs typeface="Arial" pitchFamily="34" charset="0"/>
              </a:defRPr>
            </a:lvl7pPr>
            <a:lvl8pPr marL="3208788" algn="l" defTabSz="916797" rtl="0" eaLnBrk="1" latinLnBrk="0" hangingPunct="1">
              <a:defRPr kern="1200">
                <a:solidFill>
                  <a:schemeClr val="tx1"/>
                </a:solidFill>
                <a:latin typeface="Arial" pitchFamily="34" charset="0"/>
                <a:ea typeface="+mn-ea"/>
                <a:cs typeface="Arial" pitchFamily="34" charset="0"/>
              </a:defRPr>
            </a:lvl8pPr>
            <a:lvl9pPr marL="3667186" algn="l" defTabSz="916797" rtl="0" eaLnBrk="1" latinLnBrk="0" hangingPunct="1">
              <a:defRPr kern="1200">
                <a:solidFill>
                  <a:schemeClr val="tx1"/>
                </a:solidFill>
                <a:latin typeface="Arial" pitchFamily="34" charset="0"/>
                <a:ea typeface="+mn-ea"/>
                <a:cs typeface="Arial" pitchFamily="34" charset="0"/>
              </a:defRPr>
            </a:lvl9pPr>
          </a:lstStyle>
          <a:p>
            <a:pPr>
              <a:defRPr/>
            </a:pPr>
            <a:fld id="{8BC1ABCE-FB9F-4FA3-8809-CD4F086FC270}" type="slidenum">
              <a:rPr lang="en-GB" smtClean="0"/>
              <a:pPr>
                <a:defRPr/>
              </a:pPr>
              <a:t>‹#›</a:t>
            </a:fld>
            <a:endParaRPr lang="en-US" dirty="0"/>
          </a:p>
        </p:txBody>
      </p:sp>
      <p:sp>
        <p:nvSpPr>
          <p:cNvPr id="4" name="TextBox 3">
            <a:extLst>
              <a:ext uri="{FF2B5EF4-FFF2-40B4-BE49-F238E27FC236}">
                <a16:creationId xmlns:a16="http://schemas.microsoft.com/office/drawing/2014/main" id="{74B4BB37-B771-9A40-964C-7976923BA710}"/>
              </a:ext>
            </a:extLst>
          </p:cNvPr>
          <p:cNvSpPr txBox="1"/>
          <p:nvPr userDrawn="1"/>
        </p:nvSpPr>
        <p:spPr>
          <a:xfrm>
            <a:off x="451952" y="6477338"/>
            <a:ext cx="418528" cy="181666"/>
          </a:xfrm>
          <a:prstGeom prst="rect">
            <a:avLst/>
          </a:prstGeom>
          <a:noFill/>
        </p:spPr>
        <p:txBody>
          <a:bodyPr wrap="square" lIns="76405" tIns="38202" rIns="76405" bIns="38202" rtlCol="0">
            <a:spAutoFit/>
          </a:bodyPr>
          <a:lstStyle/>
          <a:p>
            <a:pPr algn="l"/>
            <a:fld id="{ACFA9DC3-C422-4A89-8EDF-610B95B03A19}" type="slidenum">
              <a:rPr lang="en-US" sz="679" i="1" smtClean="0">
                <a:solidFill>
                  <a:schemeClr val="accent1"/>
                </a:solidFill>
                <a:latin typeface="Meta Offc" panose="020B0504030101020102" pitchFamily="34" charset="0"/>
                <a:cs typeface="Meta Offc" panose="020B0504030101020102" pitchFamily="34" charset="0"/>
              </a:rPr>
              <a:pPr algn="l"/>
              <a:t>‹#›</a:t>
            </a:fld>
            <a:endParaRPr lang="en-US" sz="679" i="1" dirty="0">
              <a:solidFill>
                <a:schemeClr val="accent1"/>
              </a:solidFill>
              <a:latin typeface="Meta Offc" panose="020B0504030101020102" pitchFamily="34" charset="0"/>
              <a:cs typeface="Meta Offc" panose="020B0504030101020102" pitchFamily="34" charset="0"/>
            </a:endParaRPr>
          </a:p>
        </p:txBody>
      </p:sp>
    </p:spTree>
    <p:extLst>
      <p:ext uri="{BB962C8B-B14F-4D97-AF65-F5344CB8AC3E}">
        <p14:creationId xmlns:p14="http://schemas.microsoft.com/office/powerpoint/2010/main" val="1657034887"/>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Divided Page Basic">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8CEE874-EF34-934C-8E87-B3878E7EA44A}"/>
              </a:ext>
            </a:extLst>
          </p:cNvPr>
          <p:cNvSpPr/>
          <p:nvPr userDrawn="1"/>
        </p:nvSpPr>
        <p:spPr>
          <a:xfrm>
            <a:off x="4375615" y="620053"/>
            <a:ext cx="4768385" cy="3266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2" dirty="0"/>
          </a:p>
        </p:txBody>
      </p:sp>
      <p:sp>
        <p:nvSpPr>
          <p:cNvPr id="2" name="Title 1">
            <a:extLst>
              <a:ext uri="{FF2B5EF4-FFF2-40B4-BE49-F238E27FC236}">
                <a16:creationId xmlns:a16="http://schemas.microsoft.com/office/drawing/2014/main" id="{BE837697-CAD2-574D-BDAD-A329FDD19A51}"/>
              </a:ext>
            </a:extLst>
          </p:cNvPr>
          <p:cNvSpPr>
            <a:spLocks noGrp="1"/>
          </p:cNvSpPr>
          <p:nvPr>
            <p:ph type="ctrTitle"/>
          </p:nvPr>
        </p:nvSpPr>
        <p:spPr>
          <a:xfrm>
            <a:off x="4738255" y="829179"/>
            <a:ext cx="3998335" cy="477837"/>
          </a:xfrm>
          <a:prstGeom prst="rect">
            <a:avLst/>
          </a:prstGeom>
        </p:spPr>
        <p:txBody>
          <a:bodyPr lIns="0" anchor="b" anchorCtr="0"/>
          <a:lstStyle>
            <a:lvl1pPr algn="l">
              <a:defRPr sz="1632" b="1">
                <a:solidFill>
                  <a:schemeClr val="accent1"/>
                </a:solidFill>
                <a:latin typeface="Meta Offc" panose="020B0504030101020102" pitchFamily="34" charset="0"/>
              </a:defRPr>
            </a:lvl1pPr>
          </a:lstStyle>
          <a:p>
            <a:r>
              <a:rPr lang="en-GB" dirty="0"/>
              <a:t>Click to edit Master title style</a:t>
            </a:r>
            <a:endParaRPr lang="en-US" dirty="0"/>
          </a:p>
        </p:txBody>
      </p:sp>
      <p:sp>
        <p:nvSpPr>
          <p:cNvPr id="4" name="Date Placeholder 3">
            <a:extLst>
              <a:ext uri="{FF2B5EF4-FFF2-40B4-BE49-F238E27FC236}">
                <a16:creationId xmlns:a16="http://schemas.microsoft.com/office/drawing/2014/main" id="{E4085977-ED8A-3A41-BA09-AC526B9A5165}"/>
              </a:ext>
            </a:extLst>
          </p:cNvPr>
          <p:cNvSpPr>
            <a:spLocks noGrp="1"/>
          </p:cNvSpPr>
          <p:nvPr>
            <p:ph type="dt" sz="half" idx="10"/>
          </p:nvPr>
        </p:nvSpPr>
        <p:spPr>
          <a:xfrm>
            <a:off x="628652" y="6356351"/>
            <a:ext cx="2057400" cy="365125"/>
          </a:xfrm>
          <a:prstGeom prst="rect">
            <a:avLst/>
          </a:prstGeom>
        </p:spPr>
        <p:txBody>
          <a:bodyPr/>
          <a:lstStyle>
            <a:lvl1pPr>
              <a:defRPr>
                <a:latin typeface="Meta Offc" panose="020B0504030101020102" pitchFamily="34" charset="0"/>
                <a:cs typeface="Meta Offc" panose="020B0504030101020102" pitchFamily="34" charset="0"/>
              </a:defRPr>
            </a:lvl1pPr>
          </a:lstStyle>
          <a:p>
            <a:endParaRPr lang="en-US" dirty="0"/>
          </a:p>
        </p:txBody>
      </p:sp>
      <p:sp>
        <p:nvSpPr>
          <p:cNvPr id="7" name="Rectangle 6">
            <a:extLst>
              <a:ext uri="{FF2B5EF4-FFF2-40B4-BE49-F238E27FC236}">
                <a16:creationId xmlns:a16="http://schemas.microsoft.com/office/drawing/2014/main" id="{E4999CE8-5470-0448-BFB0-25D3AC98C6A9}"/>
              </a:ext>
            </a:extLst>
          </p:cNvPr>
          <p:cNvSpPr/>
          <p:nvPr userDrawn="1"/>
        </p:nvSpPr>
        <p:spPr>
          <a:xfrm>
            <a:off x="0" y="1"/>
            <a:ext cx="4572000" cy="6858000"/>
          </a:xfrm>
          <a:prstGeom prst="rect">
            <a:avLst/>
          </a:prstGeom>
          <a:solidFill>
            <a:schemeClr val="accent1"/>
          </a:solidFill>
          <a:ln>
            <a:solidFill>
              <a:srgbClr val="00305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32" dirty="0"/>
          </a:p>
        </p:txBody>
      </p:sp>
      <p:sp>
        <p:nvSpPr>
          <p:cNvPr id="8" name="TextBox 7"/>
          <p:cNvSpPr txBox="1"/>
          <p:nvPr userDrawn="1"/>
        </p:nvSpPr>
        <p:spPr>
          <a:xfrm>
            <a:off x="906087" y="6303272"/>
            <a:ext cx="2422087" cy="231923"/>
          </a:xfrm>
          <a:prstGeom prst="rect">
            <a:avLst/>
          </a:prstGeom>
          <a:noFill/>
        </p:spPr>
        <p:txBody>
          <a:bodyPr wrap="square" rtlCol="0">
            <a:spAutoFit/>
          </a:bodyPr>
          <a:lstStyle/>
          <a:p>
            <a:r>
              <a:rPr lang="en-US" sz="907" dirty="0">
                <a:solidFill>
                  <a:schemeClr val="bg1"/>
                </a:solidFill>
                <a:latin typeface="+mn-lt"/>
              </a:rPr>
              <a:t>PRIVATE</a:t>
            </a:r>
            <a:r>
              <a:rPr lang="en-US" sz="907" baseline="0" dirty="0">
                <a:solidFill>
                  <a:schemeClr val="bg1"/>
                </a:solidFill>
                <a:latin typeface="+mn-lt"/>
              </a:rPr>
              <a:t> AND CONFIDENTAL</a:t>
            </a:r>
            <a:endParaRPr lang="en-US" sz="907" dirty="0">
              <a:solidFill>
                <a:schemeClr val="bg1"/>
              </a:solidFill>
              <a:latin typeface="+mn-lt"/>
            </a:endParaRPr>
          </a:p>
        </p:txBody>
      </p:sp>
      <p:sp>
        <p:nvSpPr>
          <p:cNvPr id="3" name="TextBox 2"/>
          <p:cNvSpPr txBox="1"/>
          <p:nvPr userDrawn="1"/>
        </p:nvSpPr>
        <p:spPr>
          <a:xfrm>
            <a:off x="415637" y="6304407"/>
            <a:ext cx="916465" cy="231923"/>
          </a:xfrm>
          <a:prstGeom prst="rect">
            <a:avLst/>
          </a:prstGeom>
          <a:noFill/>
        </p:spPr>
        <p:txBody>
          <a:bodyPr wrap="square" lIns="0" rtlCol="0">
            <a:spAutoFit/>
          </a:bodyPr>
          <a:lstStyle/>
          <a:p>
            <a:pPr algn="l"/>
            <a:r>
              <a:rPr lang="en-US" sz="907" dirty="0">
                <a:solidFill>
                  <a:schemeClr val="bg1"/>
                </a:solidFill>
                <a:latin typeface="+mj-lt"/>
              </a:rPr>
              <a:t>Page </a:t>
            </a:r>
            <a:fld id="{0B4E8B84-5DBC-4CE1-B567-35F513EDC341}" type="slidenum">
              <a:rPr lang="en-US" sz="907" smtClean="0">
                <a:solidFill>
                  <a:schemeClr val="bg1"/>
                </a:solidFill>
                <a:latin typeface="+mj-lt"/>
              </a:rPr>
              <a:pPr algn="l"/>
              <a:t>‹#›</a:t>
            </a:fld>
            <a:endParaRPr lang="en-US" sz="907" dirty="0">
              <a:solidFill>
                <a:schemeClr val="bg1"/>
              </a:solidFill>
              <a:latin typeface="+mj-lt"/>
            </a:endParaRPr>
          </a:p>
        </p:txBody>
      </p:sp>
    </p:spTree>
    <p:extLst>
      <p:ext uri="{BB962C8B-B14F-4D97-AF65-F5344CB8AC3E}">
        <p14:creationId xmlns:p14="http://schemas.microsoft.com/office/powerpoint/2010/main" val="364206854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Divided Page Basic Reversed with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4999CE8-5470-0448-BFB0-25D3AC98C6A9}"/>
              </a:ext>
            </a:extLst>
          </p:cNvPr>
          <p:cNvSpPr/>
          <p:nvPr userDrawn="1"/>
        </p:nvSpPr>
        <p:spPr>
          <a:xfrm>
            <a:off x="4572000" y="9214"/>
            <a:ext cx="4572000" cy="6858000"/>
          </a:xfrm>
          <a:prstGeom prst="rect">
            <a:avLst/>
          </a:prstGeom>
          <a:solidFill>
            <a:schemeClr val="accent1"/>
          </a:solidFill>
          <a:ln>
            <a:solidFill>
              <a:srgbClr val="00305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32" dirty="0"/>
          </a:p>
        </p:txBody>
      </p:sp>
      <p:sp>
        <p:nvSpPr>
          <p:cNvPr id="18" name="Rectangle 17">
            <a:extLst>
              <a:ext uri="{FF2B5EF4-FFF2-40B4-BE49-F238E27FC236}">
                <a16:creationId xmlns:a16="http://schemas.microsoft.com/office/drawing/2014/main" id="{08CEE874-EF34-934C-8E87-B3878E7EA44A}"/>
              </a:ext>
            </a:extLst>
          </p:cNvPr>
          <p:cNvSpPr/>
          <p:nvPr userDrawn="1"/>
        </p:nvSpPr>
        <p:spPr>
          <a:xfrm>
            <a:off x="4375615" y="620053"/>
            <a:ext cx="4768385" cy="3266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2" dirty="0"/>
          </a:p>
        </p:txBody>
      </p:sp>
      <p:sp>
        <p:nvSpPr>
          <p:cNvPr id="2" name="Title 1">
            <a:extLst>
              <a:ext uri="{FF2B5EF4-FFF2-40B4-BE49-F238E27FC236}">
                <a16:creationId xmlns:a16="http://schemas.microsoft.com/office/drawing/2014/main" id="{BE837697-CAD2-574D-BDAD-A329FDD19A51}"/>
              </a:ext>
            </a:extLst>
          </p:cNvPr>
          <p:cNvSpPr>
            <a:spLocks noGrp="1"/>
          </p:cNvSpPr>
          <p:nvPr>
            <p:ph type="ctrTitle"/>
          </p:nvPr>
        </p:nvSpPr>
        <p:spPr>
          <a:xfrm>
            <a:off x="382444" y="331672"/>
            <a:ext cx="3993171" cy="477837"/>
          </a:xfrm>
          <a:prstGeom prst="rect">
            <a:avLst/>
          </a:prstGeom>
        </p:spPr>
        <p:txBody>
          <a:bodyPr lIns="0" anchor="b" anchorCtr="0"/>
          <a:lstStyle>
            <a:lvl1pPr algn="l">
              <a:defRPr sz="1632" b="1">
                <a:solidFill>
                  <a:schemeClr val="accent1"/>
                </a:solidFill>
                <a:latin typeface="Meta Offc" panose="020B0504030101020102" pitchFamily="34" charset="0"/>
              </a:defRPr>
            </a:lvl1pPr>
          </a:lstStyle>
          <a:p>
            <a:r>
              <a:rPr lang="en-GB" dirty="0"/>
              <a:t>Click to edit Master title style</a:t>
            </a:r>
            <a:endParaRPr lang="en-US" dirty="0"/>
          </a:p>
        </p:txBody>
      </p:sp>
      <p:sp>
        <p:nvSpPr>
          <p:cNvPr id="8" name="TextBox 7"/>
          <p:cNvSpPr txBox="1"/>
          <p:nvPr userDrawn="1"/>
        </p:nvSpPr>
        <p:spPr>
          <a:xfrm>
            <a:off x="906087" y="6303272"/>
            <a:ext cx="2422087" cy="231923"/>
          </a:xfrm>
          <a:prstGeom prst="rect">
            <a:avLst/>
          </a:prstGeom>
          <a:noFill/>
        </p:spPr>
        <p:txBody>
          <a:bodyPr wrap="square" rtlCol="0">
            <a:spAutoFit/>
          </a:bodyPr>
          <a:lstStyle/>
          <a:p>
            <a:r>
              <a:rPr lang="en-US" sz="907" dirty="0">
                <a:solidFill>
                  <a:schemeClr val="accent1"/>
                </a:solidFill>
                <a:latin typeface="+mn-lt"/>
              </a:rPr>
              <a:t>PRIVATE</a:t>
            </a:r>
            <a:r>
              <a:rPr lang="en-US" sz="907" baseline="0" dirty="0">
                <a:solidFill>
                  <a:schemeClr val="accent1"/>
                </a:solidFill>
                <a:latin typeface="+mn-lt"/>
              </a:rPr>
              <a:t> AND CONFIDENTAL</a:t>
            </a:r>
            <a:endParaRPr lang="en-US" sz="907" dirty="0">
              <a:solidFill>
                <a:schemeClr val="accent1"/>
              </a:solidFill>
              <a:latin typeface="+mn-lt"/>
            </a:endParaRPr>
          </a:p>
        </p:txBody>
      </p:sp>
      <p:sp>
        <p:nvSpPr>
          <p:cNvPr id="3" name="TextBox 2"/>
          <p:cNvSpPr txBox="1"/>
          <p:nvPr userDrawn="1"/>
        </p:nvSpPr>
        <p:spPr>
          <a:xfrm>
            <a:off x="415637" y="6304407"/>
            <a:ext cx="916465" cy="231923"/>
          </a:xfrm>
          <a:prstGeom prst="rect">
            <a:avLst/>
          </a:prstGeom>
          <a:noFill/>
        </p:spPr>
        <p:txBody>
          <a:bodyPr wrap="square" lIns="0" rtlCol="0">
            <a:spAutoFit/>
          </a:bodyPr>
          <a:lstStyle/>
          <a:p>
            <a:pPr algn="l"/>
            <a:r>
              <a:rPr lang="en-US" sz="907" dirty="0">
                <a:solidFill>
                  <a:schemeClr val="accent1"/>
                </a:solidFill>
                <a:latin typeface="+mj-lt"/>
              </a:rPr>
              <a:t>Page </a:t>
            </a:r>
            <a:fld id="{0B4E8B84-5DBC-4CE1-B567-35F513EDC341}" type="slidenum">
              <a:rPr lang="en-US" sz="907" smtClean="0">
                <a:solidFill>
                  <a:schemeClr val="accent1"/>
                </a:solidFill>
                <a:latin typeface="+mj-lt"/>
              </a:rPr>
              <a:pPr algn="l"/>
              <a:t>‹#›</a:t>
            </a:fld>
            <a:endParaRPr lang="en-US" sz="907" dirty="0">
              <a:solidFill>
                <a:schemeClr val="accent1"/>
              </a:solidFill>
              <a:latin typeface="+mj-lt"/>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68073" y="6198990"/>
            <a:ext cx="1828800" cy="327649"/>
          </a:xfrm>
          <a:prstGeom prst="rect">
            <a:avLst/>
          </a:prstGeom>
        </p:spPr>
      </p:pic>
    </p:spTree>
    <p:extLst>
      <p:ext uri="{BB962C8B-B14F-4D97-AF65-F5344CB8AC3E}">
        <p14:creationId xmlns:p14="http://schemas.microsoft.com/office/powerpoint/2010/main" val="228459015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_Divided Page Basic Reversed 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D8FE927-86BB-FF44-8F21-5049863DA6B1}"/>
              </a:ext>
            </a:extLst>
          </p:cNvPr>
          <p:cNvSpPr/>
          <p:nvPr userDrawn="1"/>
        </p:nvSpPr>
        <p:spPr>
          <a:xfrm>
            <a:off x="310176" y="620052"/>
            <a:ext cx="4764309" cy="5185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2" dirty="0"/>
          </a:p>
        </p:txBody>
      </p:sp>
      <p:sp>
        <p:nvSpPr>
          <p:cNvPr id="18" name="Rectangle 17">
            <a:extLst>
              <a:ext uri="{FF2B5EF4-FFF2-40B4-BE49-F238E27FC236}">
                <a16:creationId xmlns:a16="http://schemas.microsoft.com/office/drawing/2014/main" id="{08CEE874-EF34-934C-8E87-B3878E7EA44A}"/>
              </a:ext>
            </a:extLst>
          </p:cNvPr>
          <p:cNvSpPr/>
          <p:nvPr userDrawn="1"/>
        </p:nvSpPr>
        <p:spPr>
          <a:xfrm>
            <a:off x="4375615" y="620053"/>
            <a:ext cx="4768385" cy="3266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2" dirty="0"/>
          </a:p>
        </p:txBody>
      </p:sp>
      <p:sp>
        <p:nvSpPr>
          <p:cNvPr id="7" name="Rectangle 6">
            <a:extLst>
              <a:ext uri="{FF2B5EF4-FFF2-40B4-BE49-F238E27FC236}">
                <a16:creationId xmlns:a16="http://schemas.microsoft.com/office/drawing/2014/main" id="{E4999CE8-5470-0448-BFB0-25D3AC98C6A9}"/>
              </a:ext>
            </a:extLst>
          </p:cNvPr>
          <p:cNvSpPr/>
          <p:nvPr userDrawn="1"/>
        </p:nvSpPr>
        <p:spPr>
          <a:xfrm>
            <a:off x="4572000" y="1"/>
            <a:ext cx="4572000" cy="6858000"/>
          </a:xfrm>
          <a:prstGeom prst="rect">
            <a:avLst/>
          </a:prstGeom>
          <a:solidFill>
            <a:schemeClr val="accent1"/>
          </a:solidFill>
          <a:ln>
            <a:solidFill>
              <a:srgbClr val="00305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32" dirty="0"/>
          </a:p>
        </p:txBody>
      </p:sp>
      <p:sp>
        <p:nvSpPr>
          <p:cNvPr id="8" name="TextBox 7"/>
          <p:cNvSpPr txBox="1"/>
          <p:nvPr userDrawn="1"/>
        </p:nvSpPr>
        <p:spPr>
          <a:xfrm>
            <a:off x="906087" y="6303272"/>
            <a:ext cx="2422087" cy="231923"/>
          </a:xfrm>
          <a:prstGeom prst="rect">
            <a:avLst/>
          </a:prstGeom>
          <a:noFill/>
        </p:spPr>
        <p:txBody>
          <a:bodyPr wrap="square" rtlCol="0">
            <a:spAutoFit/>
          </a:bodyPr>
          <a:lstStyle/>
          <a:p>
            <a:r>
              <a:rPr lang="en-US" sz="907" dirty="0">
                <a:solidFill>
                  <a:schemeClr val="accent1"/>
                </a:solidFill>
                <a:latin typeface="+mn-lt"/>
              </a:rPr>
              <a:t>PRIVATE</a:t>
            </a:r>
            <a:r>
              <a:rPr lang="en-US" sz="907" baseline="0" dirty="0">
                <a:solidFill>
                  <a:schemeClr val="accent1"/>
                </a:solidFill>
                <a:latin typeface="+mn-lt"/>
              </a:rPr>
              <a:t> AND CONFIDENTAL</a:t>
            </a:r>
            <a:endParaRPr lang="en-US" sz="907" dirty="0">
              <a:solidFill>
                <a:schemeClr val="accent1"/>
              </a:solidFill>
              <a:latin typeface="+mn-lt"/>
            </a:endParaRPr>
          </a:p>
        </p:txBody>
      </p:sp>
      <p:sp>
        <p:nvSpPr>
          <p:cNvPr id="3" name="TextBox 2"/>
          <p:cNvSpPr txBox="1"/>
          <p:nvPr userDrawn="1"/>
        </p:nvSpPr>
        <p:spPr>
          <a:xfrm>
            <a:off x="415637" y="6304407"/>
            <a:ext cx="916465" cy="231923"/>
          </a:xfrm>
          <a:prstGeom prst="rect">
            <a:avLst/>
          </a:prstGeom>
          <a:noFill/>
        </p:spPr>
        <p:txBody>
          <a:bodyPr wrap="square" lIns="0" rtlCol="0">
            <a:spAutoFit/>
          </a:bodyPr>
          <a:lstStyle/>
          <a:p>
            <a:pPr algn="l"/>
            <a:r>
              <a:rPr lang="en-US" sz="907" dirty="0">
                <a:solidFill>
                  <a:schemeClr val="accent1"/>
                </a:solidFill>
                <a:latin typeface="+mj-lt"/>
              </a:rPr>
              <a:t>Page </a:t>
            </a:r>
            <a:fld id="{0B4E8B84-5DBC-4CE1-B567-35F513EDC341}" type="slidenum">
              <a:rPr lang="en-US" sz="907" smtClean="0">
                <a:solidFill>
                  <a:schemeClr val="accent1"/>
                </a:solidFill>
                <a:latin typeface="+mj-lt"/>
              </a:rPr>
              <a:pPr algn="l"/>
              <a:t>‹#›</a:t>
            </a:fld>
            <a:endParaRPr lang="en-US" sz="907" dirty="0">
              <a:solidFill>
                <a:schemeClr val="accent1"/>
              </a:solidFill>
              <a:latin typeface="+mj-lt"/>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68073" y="6198990"/>
            <a:ext cx="1828800" cy="327649"/>
          </a:xfrm>
          <a:prstGeom prst="rect">
            <a:avLst/>
          </a:prstGeom>
        </p:spPr>
      </p:pic>
    </p:spTree>
    <p:extLst>
      <p:ext uri="{BB962C8B-B14F-4D97-AF65-F5344CB8AC3E}">
        <p14:creationId xmlns:p14="http://schemas.microsoft.com/office/powerpoint/2010/main" val="91652260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Divided page with bullet copy 9p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4999CE8-5470-0448-BFB0-25D3AC98C6A9}"/>
              </a:ext>
            </a:extLst>
          </p:cNvPr>
          <p:cNvSpPr/>
          <p:nvPr userDrawn="1"/>
        </p:nvSpPr>
        <p:spPr>
          <a:xfrm>
            <a:off x="0" y="0"/>
            <a:ext cx="4572000" cy="6858000"/>
          </a:xfrm>
          <a:prstGeom prst="rect">
            <a:avLst/>
          </a:prstGeom>
          <a:solidFill>
            <a:schemeClr val="accent1"/>
          </a:solidFill>
          <a:ln>
            <a:solidFill>
              <a:srgbClr val="00305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32" dirty="0"/>
          </a:p>
        </p:txBody>
      </p:sp>
      <p:sp>
        <p:nvSpPr>
          <p:cNvPr id="8" name="TextBox 7"/>
          <p:cNvSpPr txBox="1"/>
          <p:nvPr userDrawn="1"/>
        </p:nvSpPr>
        <p:spPr>
          <a:xfrm>
            <a:off x="906087" y="6303272"/>
            <a:ext cx="2422087" cy="231923"/>
          </a:xfrm>
          <a:prstGeom prst="rect">
            <a:avLst/>
          </a:prstGeom>
          <a:noFill/>
        </p:spPr>
        <p:txBody>
          <a:bodyPr wrap="square" rtlCol="0">
            <a:spAutoFit/>
          </a:bodyPr>
          <a:lstStyle/>
          <a:p>
            <a:r>
              <a:rPr lang="en-US" sz="907" dirty="0">
                <a:solidFill>
                  <a:schemeClr val="bg1"/>
                </a:solidFill>
                <a:latin typeface="+mn-lt"/>
              </a:rPr>
              <a:t>PRIVATE</a:t>
            </a:r>
            <a:r>
              <a:rPr lang="en-US" sz="907" baseline="0" dirty="0">
                <a:solidFill>
                  <a:schemeClr val="bg1"/>
                </a:solidFill>
                <a:latin typeface="+mn-lt"/>
              </a:rPr>
              <a:t> AND CONFIDENTAL</a:t>
            </a:r>
            <a:endParaRPr lang="en-US" sz="907" dirty="0">
              <a:solidFill>
                <a:schemeClr val="bg1"/>
              </a:solidFill>
              <a:latin typeface="+mn-lt"/>
            </a:endParaRPr>
          </a:p>
        </p:txBody>
      </p:sp>
      <p:sp>
        <p:nvSpPr>
          <p:cNvPr id="3" name="TextBox 2"/>
          <p:cNvSpPr txBox="1"/>
          <p:nvPr userDrawn="1"/>
        </p:nvSpPr>
        <p:spPr>
          <a:xfrm>
            <a:off x="415637" y="6304407"/>
            <a:ext cx="916465" cy="231923"/>
          </a:xfrm>
          <a:prstGeom prst="rect">
            <a:avLst/>
          </a:prstGeom>
          <a:noFill/>
        </p:spPr>
        <p:txBody>
          <a:bodyPr wrap="square" lIns="0" rtlCol="0">
            <a:spAutoFit/>
          </a:bodyPr>
          <a:lstStyle/>
          <a:p>
            <a:pPr algn="l"/>
            <a:r>
              <a:rPr lang="en-US" sz="907" dirty="0">
                <a:solidFill>
                  <a:schemeClr val="bg1"/>
                </a:solidFill>
                <a:latin typeface="+mj-lt"/>
              </a:rPr>
              <a:t>Page </a:t>
            </a:r>
            <a:fld id="{0B4E8B84-5DBC-4CE1-B567-35F513EDC341}" type="slidenum">
              <a:rPr lang="en-US" sz="907" smtClean="0">
                <a:solidFill>
                  <a:schemeClr val="bg1"/>
                </a:solidFill>
                <a:latin typeface="+mj-lt"/>
              </a:rPr>
              <a:pPr algn="l"/>
              <a:t>‹#›</a:t>
            </a:fld>
            <a:endParaRPr lang="en-US" sz="907" dirty="0">
              <a:solidFill>
                <a:schemeClr val="bg1"/>
              </a:solidFill>
              <a:latin typeface="+mj-lt"/>
            </a:endParaRPr>
          </a:p>
        </p:txBody>
      </p:sp>
      <p:sp>
        <p:nvSpPr>
          <p:cNvPr id="2" name="Title 1">
            <a:extLst>
              <a:ext uri="{FF2B5EF4-FFF2-40B4-BE49-F238E27FC236}">
                <a16:creationId xmlns:a16="http://schemas.microsoft.com/office/drawing/2014/main" id="{BE837697-CAD2-574D-BDAD-A329FDD19A51}"/>
              </a:ext>
            </a:extLst>
          </p:cNvPr>
          <p:cNvSpPr>
            <a:spLocks noGrp="1"/>
          </p:cNvSpPr>
          <p:nvPr>
            <p:ph type="ctrTitle"/>
          </p:nvPr>
        </p:nvSpPr>
        <p:spPr>
          <a:xfrm>
            <a:off x="415636" y="348255"/>
            <a:ext cx="3859480" cy="514091"/>
          </a:xfrm>
          <a:prstGeom prst="rect">
            <a:avLst/>
          </a:prstGeom>
        </p:spPr>
        <p:txBody>
          <a:bodyPr lIns="0" anchor="b" anchorCtr="0"/>
          <a:lstStyle>
            <a:lvl1pPr algn="l">
              <a:defRPr sz="1632" b="1">
                <a:solidFill>
                  <a:schemeClr val="bg1"/>
                </a:solidFill>
                <a:latin typeface="Meta Offc" panose="020B0504030101020102" pitchFamily="34" charset="0"/>
              </a:defRPr>
            </a:lvl1pPr>
          </a:lstStyle>
          <a:p>
            <a:r>
              <a:rPr lang="en-GB" dirty="0"/>
              <a:t>Click to edit Master title style</a:t>
            </a:r>
            <a:endParaRPr lang="en-US" dirty="0"/>
          </a:p>
        </p:txBody>
      </p:sp>
      <p:cxnSp>
        <p:nvCxnSpPr>
          <p:cNvPr id="9" name="Straight Connector 8">
            <a:extLst>
              <a:ext uri="{FF2B5EF4-FFF2-40B4-BE49-F238E27FC236}">
                <a16:creationId xmlns:a16="http://schemas.microsoft.com/office/drawing/2014/main" id="{2E01D8E9-4A61-4741-9FA9-0692A438F10A}"/>
              </a:ext>
            </a:extLst>
          </p:cNvPr>
          <p:cNvCxnSpPr>
            <a:cxnSpLocks/>
          </p:cNvCxnSpPr>
          <p:nvPr userDrawn="1"/>
        </p:nvCxnSpPr>
        <p:spPr>
          <a:xfrm>
            <a:off x="415637" y="829527"/>
            <a:ext cx="3859480" cy="0"/>
          </a:xfrm>
          <a:prstGeom prst="line">
            <a:avLst/>
          </a:prstGeom>
          <a:ln w="28575">
            <a:solidFill>
              <a:schemeClr val="bg1"/>
            </a:solidFill>
          </a:ln>
        </p:spPr>
        <p:style>
          <a:lnRef idx="1">
            <a:schemeClr val="accent3"/>
          </a:lnRef>
          <a:fillRef idx="0">
            <a:schemeClr val="accent3"/>
          </a:fillRef>
          <a:effectRef idx="0">
            <a:schemeClr val="accent3"/>
          </a:effectRef>
          <a:fontRef idx="minor">
            <a:schemeClr val="tx1"/>
          </a:fontRef>
        </p:style>
      </p:cxnSp>
      <p:sp>
        <p:nvSpPr>
          <p:cNvPr id="14" name="Text Placeholder 13">
            <a:extLst>
              <a:ext uri="{FF2B5EF4-FFF2-40B4-BE49-F238E27FC236}">
                <a16:creationId xmlns:a16="http://schemas.microsoft.com/office/drawing/2014/main" id="{D8F7DA4B-F13A-9545-AE5A-A29599DCED68}"/>
              </a:ext>
            </a:extLst>
          </p:cNvPr>
          <p:cNvSpPr>
            <a:spLocks noGrp="1"/>
          </p:cNvSpPr>
          <p:nvPr>
            <p:ph type="body" sz="quarter" idx="11"/>
          </p:nvPr>
        </p:nvSpPr>
        <p:spPr>
          <a:xfrm>
            <a:off x="415636" y="1532936"/>
            <a:ext cx="3859480" cy="4154381"/>
          </a:xfrm>
          <a:prstGeom prst="rect">
            <a:avLst/>
          </a:prstGeom>
        </p:spPr>
        <p:txBody>
          <a:bodyPr lIns="0"/>
          <a:lstStyle>
            <a:lvl1pPr marL="105087" indent="-105087">
              <a:buFont typeface="Wingdings" pitchFamily="2" charset="2"/>
              <a:buChar char="§"/>
              <a:tabLst/>
              <a:defRPr sz="816">
                <a:solidFill>
                  <a:schemeClr val="bg1"/>
                </a:solidFill>
              </a:defRPr>
            </a:lvl1pPr>
            <a:lvl2pPr marL="210174" indent="-105087">
              <a:spcAft>
                <a:spcPts val="544"/>
              </a:spcAft>
              <a:buFont typeface="System Font Regular"/>
              <a:buChar char="–"/>
              <a:tabLst/>
              <a:defRPr sz="816">
                <a:solidFill>
                  <a:schemeClr val="bg1"/>
                </a:solidFill>
              </a:defRPr>
            </a:lvl2pPr>
          </a:lstStyle>
          <a:p>
            <a:pPr lvl="0"/>
            <a:r>
              <a:rPr lang="en-US" dirty="0"/>
              <a:t>Click to edit Master text styles</a:t>
            </a:r>
          </a:p>
          <a:p>
            <a:pPr lvl="1"/>
            <a:r>
              <a:rPr lang="en-US" dirty="0"/>
              <a:t>Second level</a:t>
            </a:r>
          </a:p>
        </p:txBody>
      </p:sp>
      <p:cxnSp>
        <p:nvCxnSpPr>
          <p:cNvPr id="17" name="Straight Connector 16">
            <a:extLst>
              <a:ext uri="{FF2B5EF4-FFF2-40B4-BE49-F238E27FC236}">
                <a16:creationId xmlns:a16="http://schemas.microsoft.com/office/drawing/2014/main" id="{7E0A58AE-0172-2B48-846F-C8C8DD051F20}"/>
              </a:ext>
            </a:extLst>
          </p:cNvPr>
          <p:cNvCxnSpPr>
            <a:cxnSpLocks/>
          </p:cNvCxnSpPr>
          <p:nvPr userDrawn="1"/>
        </p:nvCxnSpPr>
        <p:spPr>
          <a:xfrm>
            <a:off x="4868884" y="829527"/>
            <a:ext cx="3859480" cy="0"/>
          </a:xfrm>
          <a:prstGeom prst="line">
            <a:avLst/>
          </a:prstGeom>
          <a:ln w="28575">
            <a:solidFill>
              <a:schemeClr val="accent1"/>
            </a:solidFill>
          </a:ln>
        </p:spPr>
        <p:style>
          <a:lnRef idx="1">
            <a:schemeClr val="accent3"/>
          </a:lnRef>
          <a:fillRef idx="0">
            <a:schemeClr val="accent3"/>
          </a:fillRef>
          <a:effectRef idx="0">
            <a:schemeClr val="accent3"/>
          </a:effectRef>
          <a:fontRef idx="minor">
            <a:schemeClr val="tx1"/>
          </a:fontRef>
        </p:style>
      </p:cxnSp>
      <p:sp>
        <p:nvSpPr>
          <p:cNvPr id="20" name="Rectangle 19">
            <a:extLst>
              <a:ext uri="{FF2B5EF4-FFF2-40B4-BE49-F238E27FC236}">
                <a16:creationId xmlns:a16="http://schemas.microsoft.com/office/drawing/2014/main" id="{08CEE874-EF34-934C-8E87-B3878E7EA44A}"/>
              </a:ext>
            </a:extLst>
          </p:cNvPr>
          <p:cNvSpPr/>
          <p:nvPr userDrawn="1"/>
        </p:nvSpPr>
        <p:spPr>
          <a:xfrm>
            <a:off x="4584798" y="620053"/>
            <a:ext cx="284082" cy="3266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2" dirty="0"/>
          </a:p>
        </p:txBody>
      </p:sp>
      <p:sp>
        <p:nvSpPr>
          <p:cNvPr id="19" name="Text Placeholder 13">
            <a:extLst>
              <a:ext uri="{FF2B5EF4-FFF2-40B4-BE49-F238E27FC236}">
                <a16:creationId xmlns:a16="http://schemas.microsoft.com/office/drawing/2014/main" id="{65B5B068-2177-524D-9BE4-8D497CCBB9D1}"/>
              </a:ext>
            </a:extLst>
          </p:cNvPr>
          <p:cNvSpPr>
            <a:spLocks noGrp="1"/>
          </p:cNvSpPr>
          <p:nvPr>
            <p:ph type="body" sz="quarter" idx="12"/>
          </p:nvPr>
        </p:nvSpPr>
        <p:spPr>
          <a:xfrm>
            <a:off x="4868883" y="1532936"/>
            <a:ext cx="3859480" cy="4154381"/>
          </a:xfrm>
          <a:prstGeom prst="rect">
            <a:avLst/>
          </a:prstGeom>
        </p:spPr>
        <p:txBody>
          <a:bodyPr lIns="0"/>
          <a:lstStyle>
            <a:lvl1pPr marL="105087" indent="-105087">
              <a:buFont typeface="Wingdings" pitchFamily="2" charset="2"/>
              <a:buChar char="§"/>
              <a:tabLst/>
              <a:defRPr sz="816">
                <a:solidFill>
                  <a:schemeClr val="accent1"/>
                </a:solidFill>
              </a:defRPr>
            </a:lvl1pPr>
            <a:lvl2pPr marL="210174" indent="-105087">
              <a:buFont typeface="System Font Regular"/>
              <a:buChar char="–"/>
              <a:tabLst/>
              <a:defRPr sz="816">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Click to edit Master text styles</a:t>
            </a:r>
          </a:p>
          <a:p>
            <a:pPr lvl="1"/>
            <a:r>
              <a:rPr lang="en-US" dirty="0"/>
              <a:t>Second level</a:t>
            </a:r>
          </a:p>
        </p:txBody>
      </p:sp>
      <p:sp>
        <p:nvSpPr>
          <p:cNvPr id="13" name="Text Placeholder 3">
            <a:extLst>
              <a:ext uri="{FF2B5EF4-FFF2-40B4-BE49-F238E27FC236}">
                <a16:creationId xmlns:a16="http://schemas.microsoft.com/office/drawing/2014/main" id="{8F5E908B-EF83-D141-837D-75D0DCB842AD}"/>
              </a:ext>
            </a:extLst>
          </p:cNvPr>
          <p:cNvSpPr>
            <a:spLocks noGrp="1"/>
          </p:cNvSpPr>
          <p:nvPr>
            <p:ph type="body" sz="quarter" idx="13"/>
          </p:nvPr>
        </p:nvSpPr>
        <p:spPr>
          <a:xfrm>
            <a:off x="415638" y="829179"/>
            <a:ext cx="3859480" cy="303695"/>
          </a:xfrm>
          <a:prstGeom prst="rect">
            <a:avLst/>
          </a:prstGeom>
        </p:spPr>
        <p:txBody>
          <a:bodyPr lIns="0"/>
          <a:lstStyle>
            <a:lvl1pPr marL="0" indent="0">
              <a:buNone/>
              <a:defRPr sz="1088" b="1" i="1">
                <a:solidFill>
                  <a:schemeClr val="bg1"/>
                </a:solidFill>
                <a:latin typeface="Meta Offc" panose="020B0504030101020102" pitchFamily="34" charset="0"/>
                <a:cs typeface="Meta Offc" panose="020B0504030101020102" pitchFamily="34" charset="0"/>
              </a:defRPr>
            </a:lvl1pPr>
          </a:lstStyle>
          <a:p>
            <a:pPr lvl="0"/>
            <a:r>
              <a:rPr lang="en-US" dirty="0"/>
              <a:t>Click to edit Master text styles</a:t>
            </a:r>
          </a:p>
        </p:txBody>
      </p:sp>
      <p:sp>
        <p:nvSpPr>
          <p:cNvPr id="15" name="Text Placeholder 3">
            <a:extLst>
              <a:ext uri="{FF2B5EF4-FFF2-40B4-BE49-F238E27FC236}">
                <a16:creationId xmlns:a16="http://schemas.microsoft.com/office/drawing/2014/main" id="{8F5E908B-EF83-D141-837D-75D0DCB842AD}"/>
              </a:ext>
            </a:extLst>
          </p:cNvPr>
          <p:cNvSpPr>
            <a:spLocks noGrp="1"/>
          </p:cNvSpPr>
          <p:nvPr>
            <p:ph type="body" sz="quarter" idx="14"/>
          </p:nvPr>
        </p:nvSpPr>
        <p:spPr>
          <a:xfrm>
            <a:off x="4868882" y="829179"/>
            <a:ext cx="3859480" cy="303695"/>
          </a:xfrm>
          <a:prstGeom prst="rect">
            <a:avLst/>
          </a:prstGeom>
        </p:spPr>
        <p:txBody>
          <a:bodyPr lIns="0"/>
          <a:lstStyle>
            <a:lvl1pPr marL="0" indent="0">
              <a:buNone/>
              <a:defRPr sz="1088" b="1" i="1">
                <a:solidFill>
                  <a:schemeClr val="accent1"/>
                </a:solidFill>
                <a:latin typeface="Meta Offc" panose="020B0504030101020102" pitchFamily="34" charset="0"/>
                <a:cs typeface="Meta Offc" panose="020B0504030101020102" pitchFamily="34" charset="0"/>
              </a:defRPr>
            </a:lvl1pPr>
          </a:lstStyle>
          <a:p>
            <a:pPr lvl="0"/>
            <a:r>
              <a:rPr lang="en-US" dirty="0"/>
              <a:t>Click to edit Master text styles</a:t>
            </a:r>
          </a:p>
        </p:txBody>
      </p:sp>
      <p:sp>
        <p:nvSpPr>
          <p:cNvPr id="6" name="Text Placeholder 5"/>
          <p:cNvSpPr>
            <a:spLocks noGrp="1"/>
          </p:cNvSpPr>
          <p:nvPr>
            <p:ph type="body" sz="quarter" idx="15"/>
          </p:nvPr>
        </p:nvSpPr>
        <p:spPr>
          <a:xfrm>
            <a:off x="4881678" y="348255"/>
            <a:ext cx="3846685" cy="514091"/>
          </a:xfrm>
          <a:prstGeom prst="rect">
            <a:avLst/>
          </a:prstGeom>
        </p:spPr>
        <p:txBody>
          <a:bodyPr lIns="0" rIns="0" anchor="b" anchorCtr="0"/>
          <a:lstStyle>
            <a:lvl1pPr marL="0" indent="0">
              <a:buNone/>
              <a:defRPr sz="1632" b="1"/>
            </a:lvl1pPr>
            <a:lvl2pPr marL="420962" indent="0">
              <a:buNone/>
              <a:defRPr/>
            </a:lvl2pPr>
            <a:lvl3pPr marL="841925" indent="0">
              <a:buNone/>
              <a:defRPr/>
            </a:lvl3pPr>
            <a:lvl4pPr marL="1262886" indent="0">
              <a:buNone/>
              <a:defRPr/>
            </a:lvl4pPr>
            <a:lvl5pPr marL="1683849" indent="0">
              <a:buNone/>
              <a:defRPr/>
            </a:lvl5pPr>
          </a:lstStyle>
          <a:p>
            <a:pPr lvl="0"/>
            <a:r>
              <a:rPr lang="en-US" dirty="0" smtClean="0"/>
              <a:t>Edit Master text styles</a:t>
            </a:r>
          </a:p>
        </p:txBody>
      </p:sp>
    </p:spTree>
    <p:extLst>
      <p:ext uri="{BB962C8B-B14F-4D97-AF65-F5344CB8AC3E}">
        <p14:creationId xmlns:p14="http://schemas.microsoft.com/office/powerpoint/2010/main" val="1791429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er WITH subtitle 9pt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F17D9-E42B-D04E-A4F5-07668C569DBD}"/>
              </a:ext>
            </a:extLst>
          </p:cNvPr>
          <p:cNvSpPr>
            <a:spLocks noGrp="1"/>
          </p:cNvSpPr>
          <p:nvPr>
            <p:ph type="title"/>
          </p:nvPr>
        </p:nvSpPr>
        <p:spPr>
          <a:xfrm>
            <a:off x="382911" y="331677"/>
            <a:ext cx="8378182" cy="449133"/>
          </a:xfrm>
          <a:prstGeom prst="rect">
            <a:avLst/>
          </a:prstGeom>
        </p:spPr>
        <p:txBody>
          <a:bodyPr lIns="0" anchor="b" anchorCtr="0"/>
          <a:lstStyle>
            <a:lvl1pPr>
              <a:defRPr sz="1632" b="1">
                <a:solidFill>
                  <a:schemeClr val="accent1"/>
                </a:solidFill>
                <a:latin typeface="Meta Offc" panose="020B0504030101020102" pitchFamily="34" charset="0"/>
              </a:defRPr>
            </a:lvl1pPr>
          </a:lstStyle>
          <a:p>
            <a:r>
              <a:rPr lang="en-GB" dirty="0"/>
              <a:t>Click to edit Master title style</a:t>
            </a:r>
            <a:endParaRPr lang="en-US" dirty="0"/>
          </a:p>
        </p:txBody>
      </p:sp>
      <p:sp>
        <p:nvSpPr>
          <p:cNvPr id="4" name="Text Placeholder 3">
            <a:extLst>
              <a:ext uri="{FF2B5EF4-FFF2-40B4-BE49-F238E27FC236}">
                <a16:creationId xmlns:a16="http://schemas.microsoft.com/office/drawing/2014/main" id="{8F5E908B-EF83-D141-837D-75D0DCB842AD}"/>
              </a:ext>
            </a:extLst>
          </p:cNvPr>
          <p:cNvSpPr>
            <a:spLocks noGrp="1"/>
          </p:cNvSpPr>
          <p:nvPr>
            <p:ph type="body" sz="quarter" idx="13"/>
          </p:nvPr>
        </p:nvSpPr>
        <p:spPr>
          <a:xfrm>
            <a:off x="382911" y="998700"/>
            <a:ext cx="8378182" cy="303695"/>
          </a:xfrm>
          <a:prstGeom prst="rect">
            <a:avLst/>
          </a:prstGeom>
        </p:spPr>
        <p:txBody>
          <a:bodyPr lIns="0"/>
          <a:lstStyle>
            <a:lvl1pPr marL="0" indent="0">
              <a:buNone/>
              <a:defRPr sz="1088" b="1" i="1">
                <a:solidFill>
                  <a:schemeClr val="accent1"/>
                </a:solidFill>
                <a:latin typeface="Meta Offc" panose="020B0504030101020102" pitchFamily="34" charset="0"/>
                <a:cs typeface="Meta Offc" panose="020B0504030101020102" pitchFamily="34" charset="0"/>
              </a:defRPr>
            </a:lvl1pPr>
          </a:lstStyle>
          <a:p>
            <a:pPr lvl="0"/>
            <a:r>
              <a:rPr lang="en-US" dirty="0"/>
              <a:t>Click to edit Master text styles</a:t>
            </a:r>
          </a:p>
        </p:txBody>
      </p:sp>
      <p:sp>
        <p:nvSpPr>
          <p:cNvPr id="5" name="Text Placeholder 4"/>
          <p:cNvSpPr>
            <a:spLocks noGrp="1"/>
          </p:cNvSpPr>
          <p:nvPr>
            <p:ph type="body" sz="quarter" idx="14"/>
          </p:nvPr>
        </p:nvSpPr>
        <p:spPr>
          <a:xfrm>
            <a:off x="382911" y="1368434"/>
            <a:ext cx="8378182" cy="4516432"/>
          </a:xfrm>
          <a:prstGeom prst="rect">
            <a:avLst/>
          </a:prstGeom>
        </p:spPr>
        <p:txBody>
          <a:bodyPr lIns="0"/>
          <a:lstStyle>
            <a:lvl1pPr marL="107964" indent="-107964">
              <a:buFont typeface="Wingdings" panose="05000000000000000000" pitchFamily="2" charset="2"/>
              <a:buChar char="§"/>
              <a:defRPr sz="816">
                <a:solidFill>
                  <a:schemeClr val="accent1"/>
                </a:solidFill>
              </a:defRPr>
            </a:lvl1pPr>
            <a:lvl2pPr marL="204410" indent="-96448">
              <a:buFont typeface="Meta Offc" panose="020B0504030101020102" pitchFamily="34" charset="0"/>
              <a:buChar char="—"/>
              <a:defRPr sz="816">
                <a:solidFill>
                  <a:schemeClr val="accent1"/>
                </a:solidFill>
              </a:defRPr>
            </a:lvl2pPr>
          </a:lstStyle>
          <a:p>
            <a:pPr lvl="0"/>
            <a:r>
              <a:rPr lang="en-US" dirty="0" smtClean="0"/>
              <a:t>Edit Master text styles</a:t>
            </a:r>
          </a:p>
          <a:p>
            <a:pPr lvl="1"/>
            <a:r>
              <a:rPr lang="en-US" dirty="0" smtClean="0"/>
              <a:t>Second level</a:t>
            </a:r>
          </a:p>
        </p:txBody>
      </p:sp>
      <p:sp>
        <p:nvSpPr>
          <p:cNvPr id="7" name="Text Placeholder 3"/>
          <p:cNvSpPr>
            <a:spLocks noGrp="1"/>
          </p:cNvSpPr>
          <p:nvPr>
            <p:ph type="body" sz="quarter" idx="15"/>
          </p:nvPr>
        </p:nvSpPr>
        <p:spPr>
          <a:xfrm>
            <a:off x="415637" y="6102756"/>
            <a:ext cx="5072829" cy="232170"/>
          </a:xfrm>
          <a:prstGeom prst="rect">
            <a:avLst/>
          </a:prstGeom>
        </p:spPr>
        <p:txBody>
          <a:bodyPr anchor="b"/>
          <a:lstStyle>
            <a:lvl1pPr marL="0" indent="0">
              <a:spcBef>
                <a:spcPts val="0"/>
              </a:spcBef>
              <a:buNone/>
              <a:defRPr sz="725" i="1"/>
            </a:lvl1pPr>
            <a:lvl2pPr>
              <a:defRPr sz="725" i="1"/>
            </a:lvl2pPr>
            <a:lvl3pPr>
              <a:defRPr sz="725" i="1"/>
            </a:lvl3pPr>
            <a:lvl4pPr>
              <a:defRPr sz="725" i="1"/>
            </a:lvl4pPr>
            <a:lvl5pPr>
              <a:defRPr sz="725" i="1"/>
            </a:lvl5pPr>
          </a:lstStyle>
          <a:p>
            <a:pPr lvl="0"/>
            <a:r>
              <a:rPr lang="en-US" dirty="0" smtClean="0"/>
              <a:t>Edit Master text styles</a:t>
            </a:r>
          </a:p>
        </p:txBody>
      </p:sp>
    </p:spTree>
    <p:extLst>
      <p:ext uri="{BB962C8B-B14F-4D97-AF65-F5344CB8AC3E}">
        <p14:creationId xmlns:p14="http://schemas.microsoft.com/office/powerpoint/2010/main" val="247176210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Page Layout With Image 9p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8CEE874-EF34-934C-8E87-B3878E7EA44A}"/>
              </a:ext>
            </a:extLst>
          </p:cNvPr>
          <p:cNvSpPr/>
          <p:nvPr userDrawn="1"/>
        </p:nvSpPr>
        <p:spPr>
          <a:xfrm>
            <a:off x="5488466" y="620053"/>
            <a:ext cx="2109074" cy="3266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2" dirty="0"/>
          </a:p>
        </p:txBody>
      </p:sp>
      <p:sp>
        <p:nvSpPr>
          <p:cNvPr id="2" name="Title 1">
            <a:extLst>
              <a:ext uri="{FF2B5EF4-FFF2-40B4-BE49-F238E27FC236}">
                <a16:creationId xmlns:a16="http://schemas.microsoft.com/office/drawing/2014/main" id="{BE837697-CAD2-574D-BDAD-A329FDD19A51}"/>
              </a:ext>
            </a:extLst>
          </p:cNvPr>
          <p:cNvSpPr>
            <a:spLocks noGrp="1"/>
          </p:cNvSpPr>
          <p:nvPr>
            <p:ph type="ctrTitle"/>
          </p:nvPr>
        </p:nvSpPr>
        <p:spPr>
          <a:xfrm>
            <a:off x="382444" y="331671"/>
            <a:ext cx="5106022" cy="514307"/>
          </a:xfrm>
          <a:prstGeom prst="rect">
            <a:avLst/>
          </a:prstGeom>
        </p:spPr>
        <p:txBody>
          <a:bodyPr lIns="0" anchor="b" anchorCtr="0"/>
          <a:lstStyle>
            <a:lvl1pPr algn="l">
              <a:defRPr sz="1632" b="1">
                <a:solidFill>
                  <a:schemeClr val="accent1"/>
                </a:solidFill>
                <a:latin typeface="Meta Offc" panose="020B0504030101020102" pitchFamily="34" charset="0"/>
              </a:defRPr>
            </a:lvl1pPr>
          </a:lstStyle>
          <a:p>
            <a:r>
              <a:rPr lang="en-GB" dirty="0"/>
              <a:t>Click to edit Master title style</a:t>
            </a:r>
            <a:endParaRPr lang="en-US" dirty="0"/>
          </a:p>
        </p:txBody>
      </p:sp>
      <p:sp>
        <p:nvSpPr>
          <p:cNvPr id="7" name="Rectangle 6">
            <a:extLst>
              <a:ext uri="{FF2B5EF4-FFF2-40B4-BE49-F238E27FC236}">
                <a16:creationId xmlns:a16="http://schemas.microsoft.com/office/drawing/2014/main" id="{E4999CE8-5470-0448-BFB0-25D3AC98C6A9}"/>
              </a:ext>
            </a:extLst>
          </p:cNvPr>
          <p:cNvSpPr/>
          <p:nvPr userDrawn="1"/>
        </p:nvSpPr>
        <p:spPr>
          <a:xfrm>
            <a:off x="5946699" y="1"/>
            <a:ext cx="3170758" cy="6858000"/>
          </a:xfrm>
          <a:prstGeom prst="rect">
            <a:avLst/>
          </a:prstGeom>
          <a:solidFill>
            <a:srgbClr val="003057"/>
          </a:solidFill>
          <a:ln>
            <a:solidFill>
              <a:srgbClr val="00305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32" dirty="0"/>
          </a:p>
        </p:txBody>
      </p:sp>
      <p:pic>
        <p:nvPicPr>
          <p:cNvPr id="8" name="Picture 7" descr="A skyscraper in a city&#10;&#10;Description automatically generated">
            <a:extLst>
              <a:ext uri="{FF2B5EF4-FFF2-40B4-BE49-F238E27FC236}">
                <a16:creationId xmlns:a16="http://schemas.microsoft.com/office/drawing/2014/main" id="{CD91699C-51F0-384F-B437-7DB911D2B2D3}"/>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colorTemperature colorTemp="7200"/>
                    </a14:imgEffect>
                    <a14:imgEffect>
                      <a14:saturation sat="0"/>
                    </a14:imgEffect>
                  </a14:imgLayer>
                </a14:imgProps>
              </a:ext>
              <a:ext uri="{28A0092B-C50C-407E-A947-70E740481C1C}">
                <a14:useLocalDpi xmlns:a14="http://schemas.microsoft.com/office/drawing/2010/main" val="0"/>
              </a:ext>
            </a:extLst>
          </a:blip>
          <a:srcRect l="18978" r="49583" b="293"/>
          <a:stretch/>
        </p:blipFill>
        <p:spPr>
          <a:xfrm>
            <a:off x="6104166" y="1"/>
            <a:ext cx="3039835" cy="6857999"/>
          </a:xfrm>
          <a:prstGeom prst="rect">
            <a:avLst/>
          </a:prstGeom>
        </p:spPr>
      </p:pic>
      <p:sp>
        <p:nvSpPr>
          <p:cNvPr id="5" name="Text Placeholder 4">
            <a:extLst>
              <a:ext uri="{FF2B5EF4-FFF2-40B4-BE49-F238E27FC236}">
                <a16:creationId xmlns:a16="http://schemas.microsoft.com/office/drawing/2014/main" id="{FC2703C3-0522-594A-BC99-B958AA0A2A06}"/>
              </a:ext>
            </a:extLst>
          </p:cNvPr>
          <p:cNvSpPr>
            <a:spLocks noGrp="1"/>
          </p:cNvSpPr>
          <p:nvPr>
            <p:ph type="body" sz="quarter" idx="13"/>
          </p:nvPr>
        </p:nvSpPr>
        <p:spPr>
          <a:xfrm>
            <a:off x="415636" y="2566026"/>
            <a:ext cx="5072829" cy="2547627"/>
          </a:xfrm>
          <a:prstGeom prst="rect">
            <a:avLst/>
          </a:prstGeom>
        </p:spPr>
        <p:txBody>
          <a:bodyPr lIns="0"/>
          <a:lstStyle>
            <a:lvl1pPr marL="103647" indent="-103647">
              <a:spcBef>
                <a:spcPts val="635"/>
              </a:spcBef>
              <a:spcAft>
                <a:spcPts val="272"/>
              </a:spcAft>
              <a:buFont typeface="Wingdings" pitchFamily="2" charset="2"/>
              <a:buChar char="§"/>
              <a:tabLst/>
              <a:defRPr sz="816" b="0" i="0">
                <a:solidFill>
                  <a:schemeClr val="accent1"/>
                </a:solidFill>
                <a:latin typeface="Meta Offc" panose="020B0504030101020102" pitchFamily="34" charset="0"/>
                <a:cs typeface="Meta Offc" panose="020B0504030101020102" pitchFamily="34" charset="0"/>
              </a:defRPr>
            </a:lvl1pPr>
            <a:lvl2pPr marL="207294" indent="-103647">
              <a:spcBef>
                <a:spcPts val="91"/>
              </a:spcBef>
              <a:spcAft>
                <a:spcPts val="272"/>
              </a:spcAft>
              <a:buFont typeface="System Font Regular"/>
              <a:buChar char="–"/>
              <a:tabLst/>
              <a:defRPr sz="816" b="0" i="0">
                <a:solidFill>
                  <a:schemeClr val="accent1"/>
                </a:solidFill>
                <a:latin typeface="Meta Offc" panose="020B0504030101020102" pitchFamily="34" charset="0"/>
                <a:cs typeface="Meta Offc" panose="020B0504030101020102" pitchFamily="34" charset="0"/>
              </a:defRPr>
            </a:lvl2pPr>
            <a:lvl3pPr marL="310942" indent="-103647">
              <a:buFont typeface="Wingdings" pitchFamily="2" charset="2"/>
              <a:buChar char="§"/>
              <a:tabLst/>
              <a:defRPr sz="816" b="0" i="1">
                <a:latin typeface="Meta Offc Normal" panose="020B0504030101020102" pitchFamily="34" charset="77"/>
                <a:cs typeface="Meta Offc Normal" panose="020B0504030101020102" pitchFamily="34" charset="77"/>
              </a:defRPr>
            </a:lvl3pPr>
            <a:lvl4pPr marL="416029" indent="-105087">
              <a:buFont typeface="Wingdings" pitchFamily="2" charset="2"/>
              <a:buChar char="§"/>
              <a:tabLst/>
              <a:defRPr sz="816" b="0" i="0">
                <a:latin typeface="Meta Offc Normal" panose="020B0504030101020102" pitchFamily="34" charset="77"/>
                <a:cs typeface="Meta Offc Normal" panose="020B0504030101020102" pitchFamily="34" charset="77"/>
              </a:defRPr>
            </a:lvl4pPr>
            <a:lvl5pPr marL="519676" indent="-103647">
              <a:buFont typeface="Wingdings" pitchFamily="2" charset="2"/>
              <a:buChar char="§"/>
              <a:tabLst/>
              <a:defRPr sz="816" b="0" i="0">
                <a:latin typeface="Meta Offc Normal" panose="020B0504030101020102" pitchFamily="34" charset="77"/>
                <a:cs typeface="Meta Offc Normal" panose="020B0504030101020102" pitchFamily="34" charset="77"/>
              </a:defRPr>
            </a:lvl5pPr>
          </a:lstStyle>
          <a:p>
            <a:pPr lvl="0"/>
            <a:r>
              <a:rPr lang="en-US" dirty="0"/>
              <a:t>Click to edit Master text styles</a:t>
            </a:r>
          </a:p>
          <a:p>
            <a:pPr lvl="1"/>
            <a:r>
              <a:rPr lang="en-US" dirty="0"/>
              <a:t>Second level</a:t>
            </a:r>
          </a:p>
          <a:p>
            <a:pPr lvl="0"/>
            <a:r>
              <a:rPr lang="en-US" dirty="0"/>
              <a:t>Main Bullet</a:t>
            </a:r>
          </a:p>
          <a:p>
            <a:pPr lvl="1"/>
            <a:r>
              <a:rPr lang="en-US" dirty="0"/>
              <a:t>Second Level</a:t>
            </a:r>
          </a:p>
        </p:txBody>
      </p:sp>
      <p:sp>
        <p:nvSpPr>
          <p:cNvPr id="4" name="Text Placeholder 3"/>
          <p:cNvSpPr>
            <a:spLocks noGrp="1"/>
          </p:cNvSpPr>
          <p:nvPr>
            <p:ph type="body" sz="quarter" idx="14"/>
          </p:nvPr>
        </p:nvSpPr>
        <p:spPr>
          <a:xfrm>
            <a:off x="415636" y="6102756"/>
            <a:ext cx="5072829" cy="232170"/>
          </a:xfrm>
          <a:prstGeom prst="rect">
            <a:avLst/>
          </a:prstGeom>
        </p:spPr>
        <p:txBody>
          <a:bodyPr anchor="b"/>
          <a:lstStyle>
            <a:lvl1pPr marL="0" indent="0">
              <a:spcBef>
                <a:spcPts val="0"/>
              </a:spcBef>
              <a:buNone/>
              <a:defRPr sz="725" i="1"/>
            </a:lvl1pPr>
            <a:lvl2pPr>
              <a:defRPr sz="725" i="1"/>
            </a:lvl2pPr>
            <a:lvl3pPr>
              <a:defRPr sz="725" i="1"/>
            </a:lvl3pPr>
            <a:lvl4pPr>
              <a:defRPr sz="725" i="1"/>
            </a:lvl4pPr>
            <a:lvl5pPr>
              <a:defRPr sz="725" i="1"/>
            </a:lvl5pPr>
          </a:lstStyle>
          <a:p>
            <a:pPr lvl="0"/>
            <a:r>
              <a:rPr lang="en-US" dirty="0" smtClean="0"/>
              <a:t>Edit Master text styles</a:t>
            </a:r>
          </a:p>
        </p:txBody>
      </p:sp>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742010" y="6218842"/>
            <a:ext cx="1764145" cy="316065"/>
          </a:xfrm>
          <a:prstGeom prst="rect">
            <a:avLst/>
          </a:prstGeom>
        </p:spPr>
      </p:pic>
    </p:spTree>
    <p:extLst>
      <p:ext uri="{BB962C8B-B14F-4D97-AF65-F5344CB8AC3E}">
        <p14:creationId xmlns:p14="http://schemas.microsoft.com/office/powerpoint/2010/main" val="161994989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Header with. no subtitle">
    <p:spTree>
      <p:nvGrpSpPr>
        <p:cNvPr id="1" name=""/>
        <p:cNvGrpSpPr/>
        <p:nvPr/>
      </p:nvGrpSpPr>
      <p:grpSpPr>
        <a:xfrm>
          <a:off x="0" y="0"/>
          <a:ext cx="0" cy="0"/>
          <a:chOff x="0" y="0"/>
          <a:chExt cx="0" cy="0"/>
        </a:xfrm>
      </p:grpSpPr>
      <p:sp>
        <p:nvSpPr>
          <p:cNvPr id="3" name="Rectangle 2"/>
          <p:cNvSpPr/>
          <p:nvPr userDrawn="1"/>
        </p:nvSpPr>
        <p:spPr>
          <a:xfrm>
            <a:off x="286987" y="641627"/>
            <a:ext cx="8649195" cy="4738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2" dirty="0"/>
          </a:p>
        </p:txBody>
      </p:sp>
    </p:spTree>
    <p:extLst>
      <p:ext uri="{BB962C8B-B14F-4D97-AF65-F5344CB8AC3E}">
        <p14:creationId xmlns:p14="http://schemas.microsoft.com/office/powerpoint/2010/main" val="1328574155"/>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Header WITH subtitle 9pt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F17D9-E42B-D04E-A4F5-07668C569DBD}"/>
              </a:ext>
            </a:extLst>
          </p:cNvPr>
          <p:cNvSpPr>
            <a:spLocks noGrp="1"/>
          </p:cNvSpPr>
          <p:nvPr>
            <p:ph type="title"/>
          </p:nvPr>
        </p:nvSpPr>
        <p:spPr>
          <a:xfrm>
            <a:off x="382909" y="331672"/>
            <a:ext cx="8378182" cy="449133"/>
          </a:xfrm>
          <a:prstGeom prst="rect">
            <a:avLst/>
          </a:prstGeom>
        </p:spPr>
        <p:txBody>
          <a:bodyPr lIns="0" anchor="b" anchorCtr="0"/>
          <a:lstStyle>
            <a:lvl1pPr>
              <a:defRPr sz="1632" b="1">
                <a:solidFill>
                  <a:schemeClr val="accent1"/>
                </a:solidFill>
                <a:latin typeface="Meta Offc" panose="020B0504030101020102" pitchFamily="34" charset="0"/>
              </a:defRPr>
            </a:lvl1pPr>
          </a:lstStyle>
          <a:p>
            <a:r>
              <a:rPr lang="en-GB" dirty="0"/>
              <a:t>Click to edit Master title style</a:t>
            </a:r>
            <a:endParaRPr lang="en-US" dirty="0"/>
          </a:p>
        </p:txBody>
      </p:sp>
      <p:sp>
        <p:nvSpPr>
          <p:cNvPr id="4" name="Text Placeholder 3">
            <a:extLst>
              <a:ext uri="{FF2B5EF4-FFF2-40B4-BE49-F238E27FC236}">
                <a16:creationId xmlns:a16="http://schemas.microsoft.com/office/drawing/2014/main" id="{8F5E908B-EF83-D141-837D-75D0DCB842AD}"/>
              </a:ext>
            </a:extLst>
          </p:cNvPr>
          <p:cNvSpPr>
            <a:spLocks noGrp="1"/>
          </p:cNvSpPr>
          <p:nvPr>
            <p:ph type="body" sz="quarter" idx="13"/>
          </p:nvPr>
        </p:nvSpPr>
        <p:spPr>
          <a:xfrm>
            <a:off x="382909" y="998695"/>
            <a:ext cx="8378182" cy="303695"/>
          </a:xfrm>
          <a:prstGeom prst="rect">
            <a:avLst/>
          </a:prstGeom>
        </p:spPr>
        <p:txBody>
          <a:bodyPr lIns="0"/>
          <a:lstStyle>
            <a:lvl1pPr marL="0" indent="0">
              <a:buNone/>
              <a:defRPr sz="1088" b="1" i="1">
                <a:solidFill>
                  <a:schemeClr val="accent1"/>
                </a:solidFill>
                <a:latin typeface="Meta Offc" panose="020B0504030101020102" pitchFamily="34" charset="0"/>
                <a:cs typeface="Meta Offc" panose="020B0504030101020102" pitchFamily="34" charset="0"/>
              </a:defRPr>
            </a:lvl1pPr>
          </a:lstStyle>
          <a:p>
            <a:pPr lvl="0"/>
            <a:r>
              <a:rPr lang="en-US" dirty="0"/>
              <a:t>Click to edit Master text styles</a:t>
            </a:r>
          </a:p>
        </p:txBody>
      </p:sp>
      <p:sp>
        <p:nvSpPr>
          <p:cNvPr id="5" name="Text Placeholder 4"/>
          <p:cNvSpPr>
            <a:spLocks noGrp="1"/>
          </p:cNvSpPr>
          <p:nvPr>
            <p:ph type="body" sz="quarter" idx="14"/>
          </p:nvPr>
        </p:nvSpPr>
        <p:spPr>
          <a:xfrm>
            <a:off x="382909" y="1368434"/>
            <a:ext cx="8378182" cy="4516432"/>
          </a:xfrm>
          <a:prstGeom prst="rect">
            <a:avLst/>
          </a:prstGeom>
        </p:spPr>
        <p:txBody>
          <a:bodyPr lIns="0"/>
          <a:lstStyle>
            <a:lvl1pPr marL="107966" indent="-107966">
              <a:buFont typeface="Wingdings" panose="05000000000000000000" pitchFamily="2" charset="2"/>
              <a:buChar char="§"/>
              <a:defRPr sz="816">
                <a:solidFill>
                  <a:schemeClr val="accent1"/>
                </a:solidFill>
              </a:defRPr>
            </a:lvl1pPr>
            <a:lvl2pPr marL="204415" indent="-96450">
              <a:buFont typeface="Meta Offc" panose="020B0504030101020102" pitchFamily="34" charset="0"/>
              <a:buChar char="—"/>
              <a:defRPr sz="816">
                <a:solidFill>
                  <a:schemeClr val="accent1"/>
                </a:solidFill>
              </a:defRPr>
            </a:lvl2pPr>
          </a:lstStyle>
          <a:p>
            <a:pPr lvl="0"/>
            <a:r>
              <a:rPr lang="en-US" dirty="0" smtClean="0"/>
              <a:t>Edit Master text styles</a:t>
            </a:r>
          </a:p>
          <a:p>
            <a:pPr lvl="1"/>
            <a:r>
              <a:rPr lang="en-US" dirty="0" smtClean="0"/>
              <a:t>Second level</a:t>
            </a:r>
          </a:p>
        </p:txBody>
      </p:sp>
      <p:sp>
        <p:nvSpPr>
          <p:cNvPr id="7" name="Text Placeholder 3"/>
          <p:cNvSpPr>
            <a:spLocks noGrp="1"/>
          </p:cNvSpPr>
          <p:nvPr>
            <p:ph type="body" sz="quarter" idx="15"/>
          </p:nvPr>
        </p:nvSpPr>
        <p:spPr>
          <a:xfrm>
            <a:off x="415636" y="6102756"/>
            <a:ext cx="5072829" cy="232170"/>
          </a:xfrm>
          <a:prstGeom prst="rect">
            <a:avLst/>
          </a:prstGeom>
        </p:spPr>
        <p:txBody>
          <a:bodyPr anchor="b"/>
          <a:lstStyle>
            <a:lvl1pPr marL="0" indent="0">
              <a:spcBef>
                <a:spcPts val="0"/>
              </a:spcBef>
              <a:buNone/>
              <a:defRPr sz="725" i="1"/>
            </a:lvl1pPr>
            <a:lvl2pPr>
              <a:defRPr sz="725" i="1"/>
            </a:lvl2pPr>
            <a:lvl3pPr>
              <a:defRPr sz="725" i="1"/>
            </a:lvl3pPr>
            <a:lvl4pPr>
              <a:defRPr sz="725" i="1"/>
            </a:lvl4pPr>
            <a:lvl5pPr>
              <a:defRPr sz="725" i="1"/>
            </a:lvl5pPr>
          </a:lstStyle>
          <a:p>
            <a:pPr lvl="0"/>
            <a:r>
              <a:rPr lang="en-US" dirty="0" smtClean="0"/>
              <a:t>Edit Master text styles</a:t>
            </a:r>
          </a:p>
        </p:txBody>
      </p:sp>
    </p:spTree>
    <p:extLst>
      <p:ext uri="{BB962C8B-B14F-4D97-AF65-F5344CB8AC3E}">
        <p14:creationId xmlns:p14="http://schemas.microsoft.com/office/powerpoint/2010/main" val="328475342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Header WITH subtitle 11pt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F17D9-E42B-D04E-A4F5-07668C569DBD}"/>
              </a:ext>
            </a:extLst>
          </p:cNvPr>
          <p:cNvSpPr>
            <a:spLocks noGrp="1"/>
          </p:cNvSpPr>
          <p:nvPr>
            <p:ph type="title"/>
          </p:nvPr>
        </p:nvSpPr>
        <p:spPr>
          <a:xfrm>
            <a:off x="382909" y="331672"/>
            <a:ext cx="8378182" cy="516223"/>
          </a:xfrm>
          <a:prstGeom prst="rect">
            <a:avLst/>
          </a:prstGeom>
        </p:spPr>
        <p:txBody>
          <a:bodyPr lIns="0" anchor="b" anchorCtr="0"/>
          <a:lstStyle>
            <a:lvl1pPr>
              <a:defRPr sz="1632" b="1">
                <a:solidFill>
                  <a:schemeClr val="accent1"/>
                </a:solidFill>
                <a:latin typeface="Meta Offc" panose="020B0504030101020102" pitchFamily="34" charset="0"/>
              </a:defRPr>
            </a:lvl1pPr>
          </a:lstStyle>
          <a:p>
            <a:r>
              <a:rPr lang="en-GB" dirty="0"/>
              <a:t>Click to edit Master title style</a:t>
            </a:r>
            <a:endParaRPr lang="en-US" dirty="0"/>
          </a:p>
        </p:txBody>
      </p:sp>
      <p:sp>
        <p:nvSpPr>
          <p:cNvPr id="4" name="Text Placeholder 3">
            <a:extLst>
              <a:ext uri="{FF2B5EF4-FFF2-40B4-BE49-F238E27FC236}">
                <a16:creationId xmlns:a16="http://schemas.microsoft.com/office/drawing/2014/main" id="{8F5E908B-EF83-D141-837D-75D0DCB842AD}"/>
              </a:ext>
            </a:extLst>
          </p:cNvPr>
          <p:cNvSpPr>
            <a:spLocks noGrp="1"/>
          </p:cNvSpPr>
          <p:nvPr>
            <p:ph type="body" sz="quarter" idx="13"/>
          </p:nvPr>
        </p:nvSpPr>
        <p:spPr>
          <a:xfrm>
            <a:off x="382909" y="829179"/>
            <a:ext cx="8378182" cy="303695"/>
          </a:xfrm>
          <a:prstGeom prst="rect">
            <a:avLst/>
          </a:prstGeom>
        </p:spPr>
        <p:txBody>
          <a:bodyPr lIns="0"/>
          <a:lstStyle>
            <a:lvl1pPr marL="0" indent="0">
              <a:buNone/>
              <a:defRPr sz="1088" b="1" i="1">
                <a:solidFill>
                  <a:schemeClr val="accent1"/>
                </a:solidFill>
                <a:latin typeface="Meta Offc" panose="020B0504030101020102" pitchFamily="34" charset="0"/>
                <a:cs typeface="Meta Offc" panose="020B0504030101020102" pitchFamily="34" charset="0"/>
              </a:defRPr>
            </a:lvl1pPr>
          </a:lstStyle>
          <a:p>
            <a:pPr lvl="0"/>
            <a:r>
              <a:rPr lang="en-US" dirty="0"/>
              <a:t>Click to edit Master text styles</a:t>
            </a:r>
          </a:p>
        </p:txBody>
      </p:sp>
      <p:sp>
        <p:nvSpPr>
          <p:cNvPr id="5" name="Text Placeholder 4"/>
          <p:cNvSpPr>
            <a:spLocks noGrp="1"/>
          </p:cNvSpPr>
          <p:nvPr>
            <p:ph type="body" sz="quarter" idx="14"/>
          </p:nvPr>
        </p:nvSpPr>
        <p:spPr>
          <a:xfrm>
            <a:off x="382909" y="1368434"/>
            <a:ext cx="8378182" cy="4516432"/>
          </a:xfrm>
          <a:prstGeom prst="rect">
            <a:avLst/>
          </a:prstGeom>
        </p:spPr>
        <p:txBody>
          <a:bodyPr lIns="0"/>
          <a:lstStyle>
            <a:lvl1pPr marL="107966" indent="-107966">
              <a:buFont typeface="Wingdings" panose="05000000000000000000" pitchFamily="2" charset="2"/>
              <a:buChar char="§"/>
              <a:defRPr sz="997">
                <a:solidFill>
                  <a:schemeClr val="accent1"/>
                </a:solidFill>
              </a:defRPr>
            </a:lvl1pPr>
            <a:lvl2pPr marL="204415" indent="-96450">
              <a:buFont typeface="Meta Offc" panose="020B0504030101020102" pitchFamily="34" charset="0"/>
              <a:buChar char="—"/>
              <a:defRPr sz="997">
                <a:solidFill>
                  <a:schemeClr val="accent1"/>
                </a:solidFill>
              </a:defRPr>
            </a:lvl2pPr>
          </a:lstStyle>
          <a:p>
            <a:pPr lvl="0"/>
            <a:r>
              <a:rPr lang="en-US" dirty="0" smtClean="0"/>
              <a:t>Edit Master text styles</a:t>
            </a:r>
          </a:p>
          <a:p>
            <a:pPr lvl="1"/>
            <a:r>
              <a:rPr lang="en-US" dirty="0" smtClean="0"/>
              <a:t>Second level</a:t>
            </a:r>
          </a:p>
        </p:txBody>
      </p:sp>
      <p:sp>
        <p:nvSpPr>
          <p:cNvPr id="7" name="Text Placeholder 3"/>
          <p:cNvSpPr>
            <a:spLocks noGrp="1"/>
          </p:cNvSpPr>
          <p:nvPr>
            <p:ph type="body" sz="quarter" idx="15"/>
          </p:nvPr>
        </p:nvSpPr>
        <p:spPr>
          <a:xfrm>
            <a:off x="415636" y="6102756"/>
            <a:ext cx="5072829" cy="232170"/>
          </a:xfrm>
          <a:prstGeom prst="rect">
            <a:avLst/>
          </a:prstGeom>
        </p:spPr>
        <p:txBody>
          <a:bodyPr anchor="b"/>
          <a:lstStyle>
            <a:lvl1pPr marL="0" indent="0">
              <a:spcBef>
                <a:spcPts val="0"/>
              </a:spcBef>
              <a:buNone/>
              <a:defRPr sz="725" i="1"/>
            </a:lvl1pPr>
            <a:lvl2pPr>
              <a:defRPr sz="725" i="1"/>
            </a:lvl2pPr>
            <a:lvl3pPr>
              <a:defRPr sz="725" i="1"/>
            </a:lvl3pPr>
            <a:lvl4pPr>
              <a:defRPr sz="725" i="1"/>
            </a:lvl4pPr>
            <a:lvl5pPr>
              <a:defRPr sz="725" i="1"/>
            </a:lvl5pPr>
          </a:lstStyle>
          <a:p>
            <a:pPr lvl="0"/>
            <a:r>
              <a:rPr lang="en-US" dirty="0" smtClean="0"/>
              <a:t>Edit Master text styles</a:t>
            </a:r>
          </a:p>
        </p:txBody>
      </p:sp>
    </p:spTree>
    <p:extLst>
      <p:ext uri="{BB962C8B-B14F-4D97-AF65-F5344CB8AC3E}">
        <p14:creationId xmlns:p14="http://schemas.microsoft.com/office/powerpoint/2010/main" val="320608749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Header with no subtitle and 9pt cop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DDE8DAF-F0C2-3E42-97B2-CC46FC492DFA}"/>
              </a:ext>
            </a:extLst>
          </p:cNvPr>
          <p:cNvSpPr>
            <a:spLocks noGrp="1"/>
          </p:cNvSpPr>
          <p:nvPr>
            <p:ph type="title"/>
          </p:nvPr>
        </p:nvSpPr>
        <p:spPr>
          <a:xfrm>
            <a:off x="382909" y="331672"/>
            <a:ext cx="8378182" cy="516223"/>
          </a:xfrm>
          <a:prstGeom prst="rect">
            <a:avLst/>
          </a:prstGeom>
        </p:spPr>
        <p:txBody>
          <a:bodyPr lIns="0" anchor="b" anchorCtr="0"/>
          <a:lstStyle>
            <a:lvl1pPr>
              <a:defRPr sz="1632" b="1">
                <a:solidFill>
                  <a:schemeClr val="accent1"/>
                </a:solidFill>
                <a:latin typeface="Meta Offc" panose="020B0504030101020102" pitchFamily="34" charset="0"/>
              </a:defRPr>
            </a:lvl1pPr>
          </a:lstStyle>
          <a:p>
            <a:r>
              <a:rPr lang="en-GB" dirty="0"/>
              <a:t>Click to edit Master title style</a:t>
            </a:r>
            <a:endParaRPr lang="en-US" dirty="0"/>
          </a:p>
        </p:txBody>
      </p:sp>
      <p:sp>
        <p:nvSpPr>
          <p:cNvPr id="5" name="Text Placeholder 4">
            <a:extLst>
              <a:ext uri="{FF2B5EF4-FFF2-40B4-BE49-F238E27FC236}">
                <a16:creationId xmlns:a16="http://schemas.microsoft.com/office/drawing/2014/main" id="{82986177-9801-6F4A-B715-EFB7093FFCC1}"/>
              </a:ext>
            </a:extLst>
          </p:cNvPr>
          <p:cNvSpPr>
            <a:spLocks noGrp="1"/>
          </p:cNvSpPr>
          <p:nvPr>
            <p:ph type="body" sz="quarter" idx="10"/>
          </p:nvPr>
        </p:nvSpPr>
        <p:spPr>
          <a:xfrm>
            <a:off x="382909" y="1294153"/>
            <a:ext cx="8378182" cy="4495704"/>
          </a:xfrm>
          <a:prstGeom prst="rect">
            <a:avLst/>
          </a:prstGeom>
        </p:spPr>
        <p:txBody>
          <a:bodyPr lIns="0"/>
          <a:lstStyle>
            <a:lvl1pPr marL="0" indent="0">
              <a:spcBef>
                <a:spcPts val="635"/>
              </a:spcBef>
              <a:spcAft>
                <a:spcPts val="272"/>
              </a:spcAft>
              <a:buNone/>
              <a:defRPr sz="816">
                <a:solidFill>
                  <a:schemeClr val="accent1"/>
                </a:solidFill>
              </a:defRPr>
            </a:lvl1pPr>
            <a:lvl2pPr marL="420962" indent="0">
              <a:buNone/>
              <a:defRPr sz="816"/>
            </a:lvl2pPr>
            <a:lvl3pPr marL="841925" indent="0">
              <a:buNone/>
              <a:defRPr sz="816"/>
            </a:lvl3pPr>
            <a:lvl4pPr marL="1262886" indent="0">
              <a:buNone/>
              <a:defRPr sz="816"/>
            </a:lvl4pPr>
            <a:lvl5pPr marL="1683849" indent="0">
              <a:buNone/>
              <a:defRPr sz="816"/>
            </a:lvl5pPr>
          </a:lstStyle>
          <a:p>
            <a:pPr lvl="0"/>
            <a:r>
              <a:rPr lang="en-US" dirty="0"/>
              <a:t>Click to edit Master text styles</a:t>
            </a:r>
          </a:p>
        </p:txBody>
      </p:sp>
      <p:sp>
        <p:nvSpPr>
          <p:cNvPr id="6" name="Text Placeholder 3"/>
          <p:cNvSpPr>
            <a:spLocks noGrp="1"/>
          </p:cNvSpPr>
          <p:nvPr>
            <p:ph type="body" sz="quarter" idx="14"/>
          </p:nvPr>
        </p:nvSpPr>
        <p:spPr>
          <a:xfrm>
            <a:off x="415636" y="6102756"/>
            <a:ext cx="5072829" cy="232170"/>
          </a:xfrm>
          <a:prstGeom prst="rect">
            <a:avLst/>
          </a:prstGeom>
        </p:spPr>
        <p:txBody>
          <a:bodyPr anchor="b"/>
          <a:lstStyle>
            <a:lvl1pPr marL="0" indent="0">
              <a:spcBef>
                <a:spcPts val="0"/>
              </a:spcBef>
              <a:buNone/>
              <a:defRPr sz="725" i="1"/>
            </a:lvl1pPr>
            <a:lvl2pPr>
              <a:defRPr sz="725" i="1"/>
            </a:lvl2pPr>
            <a:lvl3pPr>
              <a:defRPr sz="725" i="1"/>
            </a:lvl3pPr>
            <a:lvl4pPr>
              <a:defRPr sz="725" i="1"/>
            </a:lvl4pPr>
            <a:lvl5pPr>
              <a:defRPr sz="725" i="1"/>
            </a:lvl5pPr>
          </a:lstStyle>
          <a:p>
            <a:pPr lvl="0"/>
            <a:r>
              <a:rPr lang="en-US" dirty="0" smtClean="0"/>
              <a:t>Edit Master text styles</a:t>
            </a:r>
          </a:p>
        </p:txBody>
      </p:sp>
    </p:spTree>
    <p:extLst>
      <p:ext uri="{BB962C8B-B14F-4D97-AF65-F5344CB8AC3E}">
        <p14:creationId xmlns:p14="http://schemas.microsoft.com/office/powerpoint/2010/main" val="377941317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Header with no subtitle and 11pt cop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DDE8DAF-F0C2-3E42-97B2-CC46FC492DFA}"/>
              </a:ext>
            </a:extLst>
          </p:cNvPr>
          <p:cNvSpPr>
            <a:spLocks noGrp="1"/>
          </p:cNvSpPr>
          <p:nvPr>
            <p:ph type="title"/>
          </p:nvPr>
        </p:nvSpPr>
        <p:spPr>
          <a:xfrm>
            <a:off x="382909" y="331672"/>
            <a:ext cx="8378182" cy="516223"/>
          </a:xfrm>
          <a:prstGeom prst="rect">
            <a:avLst/>
          </a:prstGeom>
        </p:spPr>
        <p:txBody>
          <a:bodyPr lIns="0" anchor="b" anchorCtr="0"/>
          <a:lstStyle>
            <a:lvl1pPr>
              <a:defRPr sz="1632" b="1">
                <a:solidFill>
                  <a:schemeClr val="accent1"/>
                </a:solidFill>
                <a:latin typeface="Meta Offc" panose="020B0504030101020102" pitchFamily="34" charset="0"/>
              </a:defRPr>
            </a:lvl1pPr>
          </a:lstStyle>
          <a:p>
            <a:r>
              <a:rPr lang="en-GB" dirty="0"/>
              <a:t>Click to edit Master title style</a:t>
            </a:r>
            <a:endParaRPr lang="en-US" dirty="0"/>
          </a:p>
        </p:txBody>
      </p:sp>
      <p:sp>
        <p:nvSpPr>
          <p:cNvPr id="5" name="Text Placeholder 4">
            <a:extLst>
              <a:ext uri="{FF2B5EF4-FFF2-40B4-BE49-F238E27FC236}">
                <a16:creationId xmlns:a16="http://schemas.microsoft.com/office/drawing/2014/main" id="{82986177-9801-6F4A-B715-EFB7093FFCC1}"/>
              </a:ext>
            </a:extLst>
          </p:cNvPr>
          <p:cNvSpPr>
            <a:spLocks noGrp="1"/>
          </p:cNvSpPr>
          <p:nvPr>
            <p:ph type="body" sz="quarter" idx="10"/>
          </p:nvPr>
        </p:nvSpPr>
        <p:spPr>
          <a:xfrm>
            <a:off x="382909" y="1294153"/>
            <a:ext cx="8378182" cy="4495704"/>
          </a:xfrm>
          <a:prstGeom prst="rect">
            <a:avLst/>
          </a:prstGeom>
        </p:spPr>
        <p:txBody>
          <a:bodyPr lIns="0"/>
          <a:lstStyle>
            <a:lvl1pPr marL="0" indent="0">
              <a:spcBef>
                <a:spcPts val="635"/>
              </a:spcBef>
              <a:spcAft>
                <a:spcPts val="272"/>
              </a:spcAft>
              <a:buNone/>
              <a:defRPr sz="816">
                <a:solidFill>
                  <a:schemeClr val="accent1"/>
                </a:solidFill>
              </a:defRPr>
            </a:lvl1pPr>
            <a:lvl2pPr marL="420962" indent="0">
              <a:buNone/>
              <a:defRPr sz="816"/>
            </a:lvl2pPr>
            <a:lvl3pPr marL="841925" indent="0">
              <a:buNone/>
              <a:defRPr sz="816"/>
            </a:lvl3pPr>
            <a:lvl4pPr marL="1262886" indent="0">
              <a:buNone/>
              <a:defRPr sz="816"/>
            </a:lvl4pPr>
            <a:lvl5pPr marL="1683849" indent="0">
              <a:buNone/>
              <a:defRPr sz="816"/>
            </a:lvl5pPr>
          </a:lstStyle>
          <a:p>
            <a:pPr lvl="0"/>
            <a:r>
              <a:rPr lang="en-US" dirty="0"/>
              <a:t>Click to edit Master text styles</a:t>
            </a:r>
          </a:p>
        </p:txBody>
      </p:sp>
      <p:sp>
        <p:nvSpPr>
          <p:cNvPr id="6" name="Text Placeholder 3"/>
          <p:cNvSpPr>
            <a:spLocks noGrp="1"/>
          </p:cNvSpPr>
          <p:nvPr>
            <p:ph type="body" sz="quarter" idx="14"/>
          </p:nvPr>
        </p:nvSpPr>
        <p:spPr>
          <a:xfrm>
            <a:off x="415636" y="6102756"/>
            <a:ext cx="5072829" cy="232170"/>
          </a:xfrm>
          <a:prstGeom prst="rect">
            <a:avLst/>
          </a:prstGeom>
        </p:spPr>
        <p:txBody>
          <a:bodyPr anchor="b"/>
          <a:lstStyle>
            <a:lvl1pPr marL="0" indent="0">
              <a:spcBef>
                <a:spcPts val="0"/>
              </a:spcBef>
              <a:buNone/>
              <a:defRPr sz="725" i="1"/>
            </a:lvl1pPr>
            <a:lvl2pPr>
              <a:defRPr sz="725" i="1"/>
            </a:lvl2pPr>
            <a:lvl3pPr>
              <a:defRPr sz="725" i="1"/>
            </a:lvl3pPr>
            <a:lvl4pPr>
              <a:defRPr sz="725" i="1"/>
            </a:lvl4pPr>
            <a:lvl5pPr>
              <a:defRPr sz="725" i="1"/>
            </a:lvl5pPr>
          </a:lstStyle>
          <a:p>
            <a:pPr lvl="0"/>
            <a:r>
              <a:rPr lang="en-US" dirty="0" smtClean="0"/>
              <a:t>Edit Master text styles</a:t>
            </a:r>
          </a:p>
        </p:txBody>
      </p:sp>
    </p:spTree>
    <p:extLst>
      <p:ext uri="{BB962C8B-B14F-4D97-AF65-F5344CB8AC3E}">
        <p14:creationId xmlns:p14="http://schemas.microsoft.com/office/powerpoint/2010/main" val="314214372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Header with Subtitle and 9pt Cop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A9821D8-F179-1046-BE57-6DFDAADA0DB9}"/>
              </a:ext>
            </a:extLst>
          </p:cNvPr>
          <p:cNvSpPr>
            <a:spLocks noGrp="1"/>
          </p:cNvSpPr>
          <p:nvPr>
            <p:ph type="title"/>
          </p:nvPr>
        </p:nvSpPr>
        <p:spPr>
          <a:xfrm>
            <a:off x="382909" y="331672"/>
            <a:ext cx="8378182" cy="516223"/>
          </a:xfrm>
          <a:prstGeom prst="rect">
            <a:avLst/>
          </a:prstGeom>
        </p:spPr>
        <p:txBody>
          <a:bodyPr lIns="0" anchor="b" anchorCtr="0"/>
          <a:lstStyle>
            <a:lvl1pPr>
              <a:defRPr sz="1632" b="1">
                <a:solidFill>
                  <a:schemeClr val="accent1"/>
                </a:solidFill>
                <a:latin typeface="Meta Offc" panose="020B0504030101020102" pitchFamily="34" charset="0"/>
              </a:defRPr>
            </a:lvl1pPr>
          </a:lstStyle>
          <a:p>
            <a:r>
              <a:rPr lang="en-GB" dirty="0"/>
              <a:t>Click to edit Master title style</a:t>
            </a:r>
            <a:endParaRPr lang="en-US" dirty="0"/>
          </a:p>
        </p:txBody>
      </p:sp>
      <p:sp>
        <p:nvSpPr>
          <p:cNvPr id="4" name="Text Placeholder 3">
            <a:extLst>
              <a:ext uri="{FF2B5EF4-FFF2-40B4-BE49-F238E27FC236}">
                <a16:creationId xmlns:a16="http://schemas.microsoft.com/office/drawing/2014/main" id="{50D978D7-4D94-C447-9226-C8BF93908F86}"/>
              </a:ext>
            </a:extLst>
          </p:cNvPr>
          <p:cNvSpPr>
            <a:spLocks noGrp="1"/>
          </p:cNvSpPr>
          <p:nvPr>
            <p:ph type="body" sz="quarter" idx="13"/>
          </p:nvPr>
        </p:nvSpPr>
        <p:spPr>
          <a:xfrm>
            <a:off x="382909" y="829179"/>
            <a:ext cx="8378182" cy="303695"/>
          </a:xfrm>
          <a:prstGeom prst="rect">
            <a:avLst/>
          </a:prstGeom>
        </p:spPr>
        <p:txBody>
          <a:bodyPr lIns="0"/>
          <a:lstStyle>
            <a:lvl1pPr marL="0" indent="0">
              <a:buNone/>
              <a:defRPr sz="1088" b="1" i="1">
                <a:solidFill>
                  <a:schemeClr val="accent1"/>
                </a:solidFill>
                <a:latin typeface="Meta Offc" panose="020B0504030101020102" pitchFamily="34" charset="0"/>
                <a:cs typeface="Meta Offc" panose="020B0504030101020102" pitchFamily="34" charset="0"/>
              </a:defRPr>
            </a:lvl1pPr>
          </a:lstStyle>
          <a:p>
            <a:pPr lvl="0"/>
            <a:r>
              <a:rPr lang="en-US" dirty="0"/>
              <a:t>Click to edit Master text styles</a:t>
            </a:r>
          </a:p>
        </p:txBody>
      </p:sp>
      <p:sp>
        <p:nvSpPr>
          <p:cNvPr id="5" name="Text Placeholder 4">
            <a:extLst>
              <a:ext uri="{FF2B5EF4-FFF2-40B4-BE49-F238E27FC236}">
                <a16:creationId xmlns:a16="http://schemas.microsoft.com/office/drawing/2014/main" id="{580D1B0E-F05D-BA40-90AA-BD5D7ECBB53F}"/>
              </a:ext>
            </a:extLst>
          </p:cNvPr>
          <p:cNvSpPr>
            <a:spLocks noGrp="1"/>
          </p:cNvSpPr>
          <p:nvPr>
            <p:ph type="body" sz="quarter" idx="10" hasCustomPrompt="1"/>
          </p:nvPr>
        </p:nvSpPr>
        <p:spPr>
          <a:xfrm>
            <a:off x="382909" y="1294153"/>
            <a:ext cx="8378182" cy="4495704"/>
          </a:xfrm>
          <a:prstGeom prst="rect">
            <a:avLst/>
          </a:prstGeom>
        </p:spPr>
        <p:txBody>
          <a:bodyPr lIns="0"/>
          <a:lstStyle>
            <a:lvl1pPr marL="103647" indent="-103647">
              <a:spcBef>
                <a:spcPts val="635"/>
              </a:spcBef>
              <a:spcAft>
                <a:spcPts val="272"/>
              </a:spcAft>
              <a:buFont typeface="Wingdings" panose="05000000000000000000" pitchFamily="2" charset="2"/>
              <a:buChar char="§"/>
              <a:defRPr sz="816">
                <a:solidFill>
                  <a:schemeClr val="accent1"/>
                </a:solidFill>
              </a:defRPr>
            </a:lvl1pPr>
            <a:lvl2pPr marL="207294" indent="-103647">
              <a:buFont typeface="Meta Offc" panose="020B0504030101020102" pitchFamily="34" charset="0"/>
              <a:buChar char="—"/>
              <a:defRPr sz="816">
                <a:solidFill>
                  <a:schemeClr val="accent1"/>
                </a:solidFill>
              </a:defRPr>
            </a:lvl2pPr>
            <a:lvl3pPr marL="841925" indent="0">
              <a:buNone/>
              <a:defRPr sz="816"/>
            </a:lvl3pPr>
            <a:lvl4pPr marL="1262886" indent="0">
              <a:buNone/>
              <a:defRPr sz="816"/>
            </a:lvl4pPr>
            <a:lvl5pPr marL="1683849" indent="0">
              <a:buNone/>
              <a:defRPr sz="816"/>
            </a:lvl5pPr>
          </a:lstStyle>
          <a:p>
            <a:pPr lvl="0"/>
            <a:r>
              <a:rPr lang="en-US" dirty="0"/>
              <a:t>Click to edit Master text </a:t>
            </a:r>
            <a:r>
              <a:rPr lang="en-US" dirty="0" smtClean="0"/>
              <a:t>styles</a:t>
            </a:r>
          </a:p>
          <a:p>
            <a:pPr lvl="1"/>
            <a:endParaRPr lang="en-US" dirty="0"/>
          </a:p>
        </p:txBody>
      </p:sp>
      <p:sp>
        <p:nvSpPr>
          <p:cNvPr id="7" name="Text Placeholder 3"/>
          <p:cNvSpPr>
            <a:spLocks noGrp="1"/>
          </p:cNvSpPr>
          <p:nvPr>
            <p:ph type="body" sz="quarter" idx="14"/>
          </p:nvPr>
        </p:nvSpPr>
        <p:spPr>
          <a:xfrm>
            <a:off x="415636" y="6102756"/>
            <a:ext cx="5072829" cy="232170"/>
          </a:xfrm>
          <a:prstGeom prst="rect">
            <a:avLst/>
          </a:prstGeom>
        </p:spPr>
        <p:txBody>
          <a:bodyPr anchor="b"/>
          <a:lstStyle>
            <a:lvl1pPr marL="0" indent="0">
              <a:spcBef>
                <a:spcPts val="0"/>
              </a:spcBef>
              <a:buNone/>
              <a:defRPr sz="725" i="1"/>
            </a:lvl1pPr>
            <a:lvl2pPr>
              <a:defRPr sz="725" i="1"/>
            </a:lvl2pPr>
            <a:lvl3pPr>
              <a:defRPr sz="725" i="1"/>
            </a:lvl3pPr>
            <a:lvl4pPr>
              <a:defRPr sz="725" i="1"/>
            </a:lvl4pPr>
            <a:lvl5pPr>
              <a:defRPr sz="725" i="1"/>
            </a:lvl5pPr>
          </a:lstStyle>
          <a:p>
            <a:pPr lvl="0"/>
            <a:r>
              <a:rPr lang="en-US" dirty="0" smtClean="0"/>
              <a:t>Edit Master text styles</a:t>
            </a:r>
          </a:p>
        </p:txBody>
      </p:sp>
    </p:spTree>
    <p:extLst>
      <p:ext uri="{BB962C8B-B14F-4D97-AF65-F5344CB8AC3E}">
        <p14:creationId xmlns:p14="http://schemas.microsoft.com/office/powerpoint/2010/main" val="112997307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Header with Subtitle and 11pt Cop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A9821D8-F179-1046-BE57-6DFDAADA0DB9}"/>
              </a:ext>
            </a:extLst>
          </p:cNvPr>
          <p:cNvSpPr>
            <a:spLocks noGrp="1"/>
          </p:cNvSpPr>
          <p:nvPr>
            <p:ph type="title"/>
          </p:nvPr>
        </p:nvSpPr>
        <p:spPr>
          <a:xfrm>
            <a:off x="382909" y="331672"/>
            <a:ext cx="8378182" cy="516223"/>
          </a:xfrm>
          <a:prstGeom prst="rect">
            <a:avLst/>
          </a:prstGeom>
        </p:spPr>
        <p:txBody>
          <a:bodyPr lIns="0" anchor="b" anchorCtr="0"/>
          <a:lstStyle>
            <a:lvl1pPr>
              <a:defRPr sz="1632" b="1">
                <a:solidFill>
                  <a:schemeClr val="accent1"/>
                </a:solidFill>
                <a:latin typeface="Meta Offc" panose="020B0504030101020102" pitchFamily="34" charset="0"/>
              </a:defRPr>
            </a:lvl1pPr>
          </a:lstStyle>
          <a:p>
            <a:r>
              <a:rPr lang="en-GB" dirty="0"/>
              <a:t>Click to edit Master title style</a:t>
            </a:r>
            <a:endParaRPr lang="en-US" dirty="0"/>
          </a:p>
        </p:txBody>
      </p:sp>
      <p:sp>
        <p:nvSpPr>
          <p:cNvPr id="4" name="Text Placeholder 3">
            <a:extLst>
              <a:ext uri="{FF2B5EF4-FFF2-40B4-BE49-F238E27FC236}">
                <a16:creationId xmlns:a16="http://schemas.microsoft.com/office/drawing/2014/main" id="{50D978D7-4D94-C447-9226-C8BF93908F86}"/>
              </a:ext>
            </a:extLst>
          </p:cNvPr>
          <p:cNvSpPr>
            <a:spLocks noGrp="1"/>
          </p:cNvSpPr>
          <p:nvPr>
            <p:ph type="body" sz="quarter" idx="13"/>
          </p:nvPr>
        </p:nvSpPr>
        <p:spPr>
          <a:xfrm>
            <a:off x="382909" y="829179"/>
            <a:ext cx="8378182" cy="303695"/>
          </a:xfrm>
          <a:prstGeom prst="rect">
            <a:avLst/>
          </a:prstGeom>
        </p:spPr>
        <p:txBody>
          <a:bodyPr lIns="0"/>
          <a:lstStyle>
            <a:lvl1pPr marL="0" indent="0">
              <a:buNone/>
              <a:defRPr sz="1088" b="1" i="1">
                <a:solidFill>
                  <a:schemeClr val="accent1"/>
                </a:solidFill>
                <a:latin typeface="Meta Offc" panose="020B0504030101020102" pitchFamily="34" charset="0"/>
                <a:cs typeface="Meta Offc" panose="020B0504030101020102" pitchFamily="34" charset="0"/>
              </a:defRPr>
            </a:lvl1pPr>
          </a:lstStyle>
          <a:p>
            <a:pPr lvl="0"/>
            <a:r>
              <a:rPr lang="en-US" dirty="0"/>
              <a:t>Click to edit Master text styles</a:t>
            </a:r>
          </a:p>
        </p:txBody>
      </p:sp>
      <p:sp>
        <p:nvSpPr>
          <p:cNvPr id="5" name="Text Placeholder 4">
            <a:extLst>
              <a:ext uri="{FF2B5EF4-FFF2-40B4-BE49-F238E27FC236}">
                <a16:creationId xmlns:a16="http://schemas.microsoft.com/office/drawing/2014/main" id="{580D1B0E-F05D-BA40-90AA-BD5D7ECBB53F}"/>
              </a:ext>
            </a:extLst>
          </p:cNvPr>
          <p:cNvSpPr>
            <a:spLocks noGrp="1"/>
          </p:cNvSpPr>
          <p:nvPr>
            <p:ph type="body" sz="quarter" idx="10" hasCustomPrompt="1"/>
          </p:nvPr>
        </p:nvSpPr>
        <p:spPr>
          <a:xfrm>
            <a:off x="382909" y="1294153"/>
            <a:ext cx="8378182" cy="4495704"/>
          </a:xfrm>
          <a:prstGeom prst="rect">
            <a:avLst/>
          </a:prstGeom>
        </p:spPr>
        <p:txBody>
          <a:bodyPr lIns="0"/>
          <a:lstStyle>
            <a:lvl1pPr marL="103647" indent="-103647">
              <a:spcBef>
                <a:spcPts val="635"/>
              </a:spcBef>
              <a:spcAft>
                <a:spcPts val="272"/>
              </a:spcAft>
              <a:buFont typeface="Wingdings" panose="05000000000000000000" pitchFamily="2" charset="2"/>
              <a:buChar char="§"/>
              <a:defRPr sz="997">
                <a:solidFill>
                  <a:schemeClr val="accent1"/>
                </a:solidFill>
              </a:defRPr>
            </a:lvl1pPr>
            <a:lvl2pPr marL="207294" indent="-103647">
              <a:buFont typeface="Meta Offc" panose="020B0504030101020102" pitchFamily="34" charset="0"/>
              <a:buChar char="—"/>
              <a:defRPr sz="816">
                <a:solidFill>
                  <a:schemeClr val="accent1"/>
                </a:solidFill>
              </a:defRPr>
            </a:lvl2pPr>
            <a:lvl3pPr marL="841925" indent="0">
              <a:buNone/>
              <a:defRPr sz="816"/>
            </a:lvl3pPr>
            <a:lvl4pPr marL="1262886" indent="0">
              <a:buNone/>
              <a:defRPr sz="816"/>
            </a:lvl4pPr>
            <a:lvl5pPr marL="1683849" indent="0">
              <a:buNone/>
              <a:defRPr sz="816"/>
            </a:lvl5pPr>
          </a:lstStyle>
          <a:p>
            <a:pPr lvl="0"/>
            <a:r>
              <a:rPr lang="en-US" dirty="0"/>
              <a:t>Click to edit Master text </a:t>
            </a:r>
            <a:r>
              <a:rPr lang="en-US" dirty="0" smtClean="0"/>
              <a:t>styles</a:t>
            </a:r>
          </a:p>
          <a:p>
            <a:pPr lvl="1"/>
            <a:endParaRPr lang="en-US" dirty="0"/>
          </a:p>
        </p:txBody>
      </p:sp>
      <p:sp>
        <p:nvSpPr>
          <p:cNvPr id="7" name="Text Placeholder 3"/>
          <p:cNvSpPr>
            <a:spLocks noGrp="1"/>
          </p:cNvSpPr>
          <p:nvPr>
            <p:ph type="body" sz="quarter" idx="14"/>
          </p:nvPr>
        </p:nvSpPr>
        <p:spPr>
          <a:xfrm>
            <a:off x="415636" y="6102756"/>
            <a:ext cx="5072829" cy="232170"/>
          </a:xfrm>
          <a:prstGeom prst="rect">
            <a:avLst/>
          </a:prstGeom>
        </p:spPr>
        <p:txBody>
          <a:bodyPr anchor="b"/>
          <a:lstStyle>
            <a:lvl1pPr marL="0" indent="0">
              <a:spcBef>
                <a:spcPts val="0"/>
              </a:spcBef>
              <a:buNone/>
              <a:defRPr sz="725" i="1"/>
            </a:lvl1pPr>
            <a:lvl2pPr>
              <a:defRPr sz="725" i="1"/>
            </a:lvl2pPr>
            <a:lvl3pPr>
              <a:defRPr sz="725" i="1"/>
            </a:lvl3pPr>
            <a:lvl4pPr>
              <a:defRPr sz="725" i="1"/>
            </a:lvl4pPr>
            <a:lvl5pPr>
              <a:defRPr sz="725" i="1"/>
            </a:lvl5pPr>
          </a:lstStyle>
          <a:p>
            <a:pPr lvl="0"/>
            <a:r>
              <a:rPr lang="en-US" dirty="0" smtClean="0"/>
              <a:t>Edit Master text styles</a:t>
            </a:r>
          </a:p>
        </p:txBody>
      </p:sp>
    </p:spTree>
    <p:extLst>
      <p:ext uri="{BB962C8B-B14F-4D97-AF65-F5344CB8AC3E}">
        <p14:creationId xmlns:p14="http://schemas.microsoft.com/office/powerpoint/2010/main" val="213469364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tifel U.S. Disclosure">
    <p:spTree>
      <p:nvGrpSpPr>
        <p:cNvPr id="1" name=""/>
        <p:cNvGrpSpPr/>
        <p:nvPr/>
      </p:nvGrpSpPr>
      <p:grpSpPr>
        <a:xfrm>
          <a:off x="0" y="0"/>
          <a:ext cx="0" cy="0"/>
          <a:chOff x="0" y="0"/>
          <a:chExt cx="0" cy="0"/>
        </a:xfrm>
      </p:grpSpPr>
      <p:sp>
        <p:nvSpPr>
          <p:cNvPr id="2" name="TextBox 1"/>
          <p:cNvSpPr txBox="1"/>
          <p:nvPr userDrawn="1"/>
        </p:nvSpPr>
        <p:spPr>
          <a:xfrm>
            <a:off x="382909" y="1098581"/>
            <a:ext cx="8378182" cy="2323713"/>
          </a:xfrm>
          <a:prstGeom prst="rect">
            <a:avLst/>
          </a:prstGeom>
          <a:noFill/>
        </p:spPr>
        <p:txBody>
          <a:bodyPr wrap="square" rtlCol="0">
            <a:spAutoFit/>
          </a:bodyPr>
          <a:lstStyle/>
          <a:p>
            <a:r>
              <a:rPr lang="en-US" sz="725" dirty="0" smtClean="0">
                <a:latin typeface="Meta Offc" panose="020B0504030101020102" pitchFamily="34" charset="0"/>
                <a:cs typeface="Meta Offc" panose="020B0504030101020102" pitchFamily="34" charset="0"/>
              </a:rPr>
              <a:t>Stifel, Nicolaus &amp; Company, Incorporated (“Stifel”) has prepared the attached materials.  Such material consists of factual or general information (as defined in the SEC’s Municipal Advisor Rule).  Stifel is not hereby providing a municipal entity or obligated person with any advice or making any recommendation as to action concerning the structure, timing or terms of any issuance of municipal securities or municipal financial products.  To the extent that Stifel provides any alternatives, options, calculations or examples in the attached information, such information is not intended to express any view that the municipal entity or obligated person could achieve particular results in any municipal securities transaction, and those alternatives, options, calculations or examples do not constitute a recommendation that any municipal issuer or obligated person should effect any municipal securities transaction.  Stifel is acting in its own interests, is not acting as your municipal advisor and does not owe a fiduciary duty pursuant to Section 15B of the Securities Exchange Act of 1934, as amended, to the municipal entity or obligated party with respect to the information and materials contained in this communication.</a:t>
            </a:r>
          </a:p>
          <a:p>
            <a:r>
              <a:rPr lang="en-US" sz="725" dirty="0" smtClean="0">
                <a:latin typeface="Meta Offc" panose="020B0504030101020102" pitchFamily="34" charset="0"/>
                <a:cs typeface="Meta Offc" panose="020B0504030101020102" pitchFamily="34" charset="0"/>
              </a:rPr>
              <a:t> </a:t>
            </a:r>
          </a:p>
          <a:p>
            <a:r>
              <a:rPr lang="en-US" sz="725" dirty="0" smtClean="0">
                <a:latin typeface="Meta Offc" panose="020B0504030101020102" pitchFamily="34" charset="0"/>
                <a:cs typeface="Meta Offc" panose="020B0504030101020102" pitchFamily="34" charset="0"/>
              </a:rPr>
              <a:t>Stifel is providing information and is declaring to the proposed municipal issuer and any obligated person that it has done so within the regulatory framework of MSRB Rule G-23 as an underwriter (by definition also including the role of  placement agent) and not as a financial advisor, as defined therein, with respect to the referenced proposed issuance of municipal securities.  The primary role of Stifel, as an underwriter, is to purchase securities for resale to investors in an arm’s- length commercial transaction.  Serving in the role of underwriter, Stifel has financial and other interests that differ from those of the issuer. The issuer should consult with its’ own financial and/or municipal, legal, accounting, tax and other advisors, as applicable, to the extent it deems appropriate.</a:t>
            </a:r>
          </a:p>
          <a:p>
            <a:r>
              <a:rPr lang="en-US" sz="725" dirty="0" smtClean="0">
                <a:latin typeface="Meta Offc" panose="020B0504030101020102" pitchFamily="34" charset="0"/>
                <a:cs typeface="Meta Offc" panose="020B0504030101020102" pitchFamily="34" charset="0"/>
              </a:rPr>
              <a:t> </a:t>
            </a:r>
          </a:p>
          <a:p>
            <a:r>
              <a:rPr lang="en-US" sz="725" dirty="0" smtClean="0">
                <a:latin typeface="Meta Offc" panose="020B0504030101020102" pitchFamily="34" charset="0"/>
                <a:cs typeface="Meta Offc" panose="020B0504030101020102" pitchFamily="34" charset="0"/>
              </a:rPr>
              <a:t>These materials have been prepared by Stifel for the client or potential client to whom such materials are directly addressed and delivered for discussion purposes only.  All terms and conditions are subject to further discussion and negotiation.  Stifel does not express any view as to whether financing options presented in these materials are achievable or will be available at the time of any contemplated transaction.  These materials do not constitute an offer or solicitation to sell or purchase any securities and are not a commitment by Stifel to provide or arrange any financing for any transaction or to purchase any security in connection therewith and may not relied upon as an indication that such an offer will be provided in the future.  Where indicated, this presentation may contain information derived from sources other than Stifel. While we believe such information to be accurate and complete, Stifel does not guarantee the accuracy of this information. This material is based on information currently available to Stifel or its sources and is subject to change without notice. Stifel does not provide accounting, tax or legal advice; however, you should be aware that any proposed indicative transaction could have accounting, tax, legal or other implications that should be discussed with your advisors and /or counsel as you deem appropriate.</a:t>
            </a:r>
          </a:p>
          <a:p>
            <a:endParaRPr lang="en-US" sz="725" dirty="0">
              <a:latin typeface="Meta Offc" panose="020B0504030101020102" pitchFamily="34" charset="0"/>
              <a:cs typeface="Meta Offc" panose="020B0504030101020102" pitchFamily="34" charset="0"/>
            </a:endParaRPr>
          </a:p>
        </p:txBody>
      </p:sp>
      <p:sp>
        <p:nvSpPr>
          <p:cNvPr id="5" name="Title 1">
            <a:extLst>
              <a:ext uri="{FF2B5EF4-FFF2-40B4-BE49-F238E27FC236}">
                <a16:creationId xmlns:a16="http://schemas.microsoft.com/office/drawing/2014/main" id="{1DDE8DAF-F0C2-3E42-97B2-CC46FC492DFA}"/>
              </a:ext>
            </a:extLst>
          </p:cNvPr>
          <p:cNvSpPr>
            <a:spLocks noGrp="1"/>
          </p:cNvSpPr>
          <p:nvPr>
            <p:ph type="title" hasCustomPrompt="1"/>
          </p:nvPr>
        </p:nvSpPr>
        <p:spPr>
          <a:xfrm>
            <a:off x="382909" y="331672"/>
            <a:ext cx="8378182" cy="516223"/>
          </a:xfrm>
          <a:prstGeom prst="rect">
            <a:avLst/>
          </a:prstGeom>
        </p:spPr>
        <p:txBody>
          <a:bodyPr lIns="0" anchor="b" anchorCtr="0"/>
          <a:lstStyle>
            <a:lvl1pPr>
              <a:defRPr sz="1632" b="1">
                <a:solidFill>
                  <a:schemeClr val="accent1"/>
                </a:solidFill>
                <a:latin typeface="Meta Offc" panose="020B0504030101020102" pitchFamily="34" charset="0"/>
              </a:defRPr>
            </a:lvl1pPr>
          </a:lstStyle>
          <a:p>
            <a:r>
              <a:rPr lang="en-GB" dirty="0" smtClean="0"/>
              <a:t>Disclosure</a:t>
            </a:r>
            <a:endParaRPr lang="en-US" dirty="0"/>
          </a:p>
        </p:txBody>
      </p:sp>
    </p:spTree>
    <p:extLst>
      <p:ext uri="{BB962C8B-B14F-4D97-AF65-F5344CB8AC3E}">
        <p14:creationId xmlns:p14="http://schemas.microsoft.com/office/powerpoint/2010/main" val="1626858369"/>
      </p:ext>
    </p:extLst>
  </p:cSld>
  <p:clrMapOvr>
    <a:masterClrMapping/>
  </p:clrMapOvr>
  <p:transition>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tifel Canada Disclosure">
    <p:spTree>
      <p:nvGrpSpPr>
        <p:cNvPr id="1" name=""/>
        <p:cNvGrpSpPr/>
        <p:nvPr/>
      </p:nvGrpSpPr>
      <p:grpSpPr>
        <a:xfrm>
          <a:off x="0" y="0"/>
          <a:ext cx="0" cy="0"/>
          <a:chOff x="0" y="0"/>
          <a:chExt cx="0" cy="0"/>
        </a:xfrm>
      </p:grpSpPr>
      <p:sp>
        <p:nvSpPr>
          <p:cNvPr id="2" name="TextBox 1"/>
          <p:cNvSpPr txBox="1"/>
          <p:nvPr userDrawn="1"/>
        </p:nvSpPr>
        <p:spPr>
          <a:xfrm>
            <a:off x="382909" y="1098581"/>
            <a:ext cx="8378182" cy="2212144"/>
          </a:xfrm>
          <a:prstGeom prst="rect">
            <a:avLst/>
          </a:prstGeom>
          <a:noFill/>
        </p:spPr>
        <p:txBody>
          <a:bodyPr wrap="square" rtlCol="0">
            <a:spAutoFit/>
          </a:bodyPr>
          <a:lstStyle/>
          <a:p>
            <a:r>
              <a:rPr lang="en-US" sz="725" dirty="0" smtClean="0">
                <a:latin typeface="Meta Offc" panose="020B0504030101020102" pitchFamily="34" charset="0"/>
                <a:cs typeface="Meta Offc" panose="020B0504030101020102" pitchFamily="34" charset="0"/>
              </a:rPr>
              <a:t>Stifel, Nicolaus &amp; Company, Incorporated (“Stifel”) has prepared the attached materials.  Such material consists of factual or general information (as defined in the SEC’s Municipal Advisor Rule).  Stifel is not hereby providing a municipal entity or obligated person with any advice or making any recommendation as to action concerning the structure, timing or terms of any issuance of municipal securities or municipal financial products.  To the extent that Stifel provides any alternatives, options, calculations or examples in the attached information, such information is not intended to express any view that the municipal entity or obligated person could achieve particular results in any municipal securities transaction, and those alternatives, options, calculations or examples do not constitute a recommendation that any municipal issuer or obligated person should effect any municipal securities transaction.  Stifel is acting in its own interests, is not acting as your municipal advisor and does not owe a fiduciary duty pursuant to Section 15B of the Securities Exchange Act of 1934, as amended, to the municipal entity or obligated party with respect to the information and materials contained in this communication.</a:t>
            </a:r>
          </a:p>
          <a:p>
            <a:r>
              <a:rPr lang="en-US" sz="725" dirty="0" smtClean="0">
                <a:latin typeface="Meta Offc" panose="020B0504030101020102" pitchFamily="34" charset="0"/>
                <a:cs typeface="Meta Offc" panose="020B0504030101020102" pitchFamily="34" charset="0"/>
              </a:rPr>
              <a:t> </a:t>
            </a:r>
          </a:p>
          <a:p>
            <a:r>
              <a:rPr lang="en-US" sz="725" dirty="0" smtClean="0">
                <a:latin typeface="Meta Offc" panose="020B0504030101020102" pitchFamily="34" charset="0"/>
                <a:cs typeface="Meta Offc" panose="020B0504030101020102" pitchFamily="34" charset="0"/>
              </a:rPr>
              <a:t>Stifel is providing information and is declaring to the proposed municipal issuer and any obligated person that it has done so within the regulatory framework of MSRB Rule G-23 as an underwriter (by definition also including the role of  placement agent) and not as a financial advisor, as defined therein, with respect to the referenced proposed issuance of municipal securities.  The primary role of Stifel, as an underwriter, is to purchase securities for resale to investors in an arm’s- length commercial transaction.  Serving in the role of underwriter, Stifel has financial and other interests that differ from those of the issuer. The issuer should consult with its’ own financial and/or municipal, legal, accounting, tax and other advisors, as applicable, to the extent it deems appropriate.</a:t>
            </a:r>
          </a:p>
          <a:p>
            <a:r>
              <a:rPr lang="en-US" sz="725" dirty="0" smtClean="0">
                <a:latin typeface="Meta Offc" panose="020B0504030101020102" pitchFamily="34" charset="0"/>
                <a:cs typeface="Meta Offc" panose="020B0504030101020102" pitchFamily="34" charset="0"/>
              </a:rPr>
              <a:t> </a:t>
            </a:r>
          </a:p>
          <a:p>
            <a:r>
              <a:rPr lang="en-US" sz="725" dirty="0" smtClean="0">
                <a:latin typeface="Meta Offc" panose="020B0504030101020102" pitchFamily="34" charset="0"/>
                <a:cs typeface="Meta Offc" panose="020B0504030101020102" pitchFamily="34" charset="0"/>
              </a:rPr>
              <a:t>These materials have been prepared by Stifel for the client or potential client to whom such materials are directly addressed and delivered for discussion purposes only.  All terms and conditions are subject to further discussion and negotiation.  Stifel does not express any view as to whether financing options presented in these materials are achievable or will be available at the time of any contemplated transaction.  These materials do not constitute an offer or solicitation to sell or purchase any securities and are not a commitment by Stifel to provide or arrange any financing for any transaction or to purchase any security in connection therewith and may not relied upon as an indication that such an offer will be provided in the future.  Where indicated, this presentation may contain information derived from sources other than Stifel. While we believe such information to be accurate and complete, Stifel does not guarantee the accuracy of this information. This material is based on information currently available to Stifel or its sources and is subject to change without notice. Stifel does not provide accounting, tax or legal advice; however, you should be aware that any proposed indicative transaction could have accounting, tax, legal or other implications that should be discussed with your advisors and /or counsel as you deem appropriate.</a:t>
            </a:r>
          </a:p>
        </p:txBody>
      </p:sp>
      <p:sp>
        <p:nvSpPr>
          <p:cNvPr id="4" name="Title 1">
            <a:extLst>
              <a:ext uri="{FF2B5EF4-FFF2-40B4-BE49-F238E27FC236}">
                <a16:creationId xmlns:a16="http://schemas.microsoft.com/office/drawing/2014/main" id="{1DDE8DAF-F0C2-3E42-97B2-CC46FC492DFA}"/>
              </a:ext>
            </a:extLst>
          </p:cNvPr>
          <p:cNvSpPr>
            <a:spLocks noGrp="1"/>
          </p:cNvSpPr>
          <p:nvPr>
            <p:ph type="title" hasCustomPrompt="1"/>
          </p:nvPr>
        </p:nvSpPr>
        <p:spPr>
          <a:xfrm>
            <a:off x="382909" y="331672"/>
            <a:ext cx="8378182" cy="516223"/>
          </a:xfrm>
          <a:prstGeom prst="rect">
            <a:avLst/>
          </a:prstGeom>
        </p:spPr>
        <p:txBody>
          <a:bodyPr lIns="0" anchor="b" anchorCtr="0"/>
          <a:lstStyle>
            <a:lvl1pPr>
              <a:defRPr sz="1632" b="1">
                <a:solidFill>
                  <a:schemeClr val="accent1"/>
                </a:solidFill>
                <a:latin typeface="Meta Offc" panose="020B0504030101020102" pitchFamily="34" charset="0"/>
              </a:defRPr>
            </a:lvl1pPr>
          </a:lstStyle>
          <a:p>
            <a:r>
              <a:rPr lang="en-GB" dirty="0" smtClean="0"/>
              <a:t>Disclosure</a:t>
            </a:r>
            <a:endParaRPr lang="en-US" dirty="0"/>
          </a:p>
        </p:txBody>
      </p:sp>
    </p:spTree>
    <p:extLst>
      <p:ext uri="{BB962C8B-B14F-4D97-AF65-F5344CB8AC3E}">
        <p14:creationId xmlns:p14="http://schemas.microsoft.com/office/powerpoint/2010/main" val="1398258983"/>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Header WITH subtitle 11pt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F17D9-E42B-D04E-A4F5-07668C569DBD}"/>
              </a:ext>
            </a:extLst>
          </p:cNvPr>
          <p:cNvSpPr>
            <a:spLocks noGrp="1"/>
          </p:cNvSpPr>
          <p:nvPr>
            <p:ph type="title"/>
          </p:nvPr>
        </p:nvSpPr>
        <p:spPr>
          <a:xfrm>
            <a:off x="382911" y="331677"/>
            <a:ext cx="8378182" cy="516223"/>
          </a:xfrm>
          <a:prstGeom prst="rect">
            <a:avLst/>
          </a:prstGeom>
        </p:spPr>
        <p:txBody>
          <a:bodyPr lIns="0" anchor="b" anchorCtr="0"/>
          <a:lstStyle>
            <a:lvl1pPr>
              <a:defRPr sz="1632" b="1">
                <a:solidFill>
                  <a:schemeClr val="accent1"/>
                </a:solidFill>
                <a:latin typeface="Meta Offc" panose="020B0504030101020102" pitchFamily="34" charset="0"/>
              </a:defRPr>
            </a:lvl1pPr>
          </a:lstStyle>
          <a:p>
            <a:r>
              <a:rPr lang="en-GB" dirty="0"/>
              <a:t>Click to edit Master title style</a:t>
            </a:r>
            <a:endParaRPr lang="en-US" dirty="0"/>
          </a:p>
        </p:txBody>
      </p:sp>
      <p:sp>
        <p:nvSpPr>
          <p:cNvPr id="4" name="Text Placeholder 3">
            <a:extLst>
              <a:ext uri="{FF2B5EF4-FFF2-40B4-BE49-F238E27FC236}">
                <a16:creationId xmlns:a16="http://schemas.microsoft.com/office/drawing/2014/main" id="{8F5E908B-EF83-D141-837D-75D0DCB842AD}"/>
              </a:ext>
            </a:extLst>
          </p:cNvPr>
          <p:cNvSpPr>
            <a:spLocks noGrp="1"/>
          </p:cNvSpPr>
          <p:nvPr>
            <p:ph type="body" sz="quarter" idx="13"/>
          </p:nvPr>
        </p:nvSpPr>
        <p:spPr>
          <a:xfrm>
            <a:off x="382911" y="829183"/>
            <a:ext cx="8378182" cy="303695"/>
          </a:xfrm>
          <a:prstGeom prst="rect">
            <a:avLst/>
          </a:prstGeom>
        </p:spPr>
        <p:txBody>
          <a:bodyPr lIns="0"/>
          <a:lstStyle>
            <a:lvl1pPr marL="0" indent="0">
              <a:buNone/>
              <a:defRPr sz="1088" b="1" i="1">
                <a:solidFill>
                  <a:schemeClr val="accent1"/>
                </a:solidFill>
                <a:latin typeface="Meta Offc" panose="020B0504030101020102" pitchFamily="34" charset="0"/>
                <a:cs typeface="Meta Offc" panose="020B0504030101020102" pitchFamily="34" charset="0"/>
              </a:defRPr>
            </a:lvl1pPr>
          </a:lstStyle>
          <a:p>
            <a:pPr lvl="0"/>
            <a:r>
              <a:rPr lang="en-US" dirty="0"/>
              <a:t>Click to edit Master text styles</a:t>
            </a:r>
          </a:p>
        </p:txBody>
      </p:sp>
      <p:sp>
        <p:nvSpPr>
          <p:cNvPr id="5" name="Text Placeholder 4"/>
          <p:cNvSpPr>
            <a:spLocks noGrp="1"/>
          </p:cNvSpPr>
          <p:nvPr>
            <p:ph type="body" sz="quarter" idx="14"/>
          </p:nvPr>
        </p:nvSpPr>
        <p:spPr>
          <a:xfrm>
            <a:off x="382911" y="1368434"/>
            <a:ext cx="8378182" cy="4516432"/>
          </a:xfrm>
          <a:prstGeom prst="rect">
            <a:avLst/>
          </a:prstGeom>
        </p:spPr>
        <p:txBody>
          <a:bodyPr lIns="0"/>
          <a:lstStyle>
            <a:lvl1pPr marL="107964" indent="-107964">
              <a:buFont typeface="Wingdings" panose="05000000000000000000" pitchFamily="2" charset="2"/>
              <a:buChar char="§"/>
              <a:defRPr sz="997">
                <a:solidFill>
                  <a:schemeClr val="accent1"/>
                </a:solidFill>
              </a:defRPr>
            </a:lvl1pPr>
            <a:lvl2pPr marL="204410" indent="-96448">
              <a:buFont typeface="Meta Offc" panose="020B0504030101020102" pitchFamily="34" charset="0"/>
              <a:buChar char="—"/>
              <a:defRPr sz="997">
                <a:solidFill>
                  <a:schemeClr val="accent1"/>
                </a:solidFill>
              </a:defRPr>
            </a:lvl2pPr>
          </a:lstStyle>
          <a:p>
            <a:pPr lvl="0"/>
            <a:r>
              <a:rPr lang="en-US" dirty="0" smtClean="0"/>
              <a:t>Edit Master text styles</a:t>
            </a:r>
          </a:p>
          <a:p>
            <a:pPr lvl="1"/>
            <a:r>
              <a:rPr lang="en-US" dirty="0" smtClean="0"/>
              <a:t>Second level</a:t>
            </a:r>
          </a:p>
        </p:txBody>
      </p:sp>
      <p:sp>
        <p:nvSpPr>
          <p:cNvPr id="7" name="Text Placeholder 3"/>
          <p:cNvSpPr>
            <a:spLocks noGrp="1"/>
          </p:cNvSpPr>
          <p:nvPr>
            <p:ph type="body" sz="quarter" idx="15"/>
          </p:nvPr>
        </p:nvSpPr>
        <p:spPr>
          <a:xfrm>
            <a:off x="415637" y="6102756"/>
            <a:ext cx="5072829" cy="232170"/>
          </a:xfrm>
          <a:prstGeom prst="rect">
            <a:avLst/>
          </a:prstGeom>
        </p:spPr>
        <p:txBody>
          <a:bodyPr anchor="b"/>
          <a:lstStyle>
            <a:lvl1pPr marL="0" indent="0">
              <a:spcBef>
                <a:spcPts val="0"/>
              </a:spcBef>
              <a:buNone/>
              <a:defRPr sz="725" i="1"/>
            </a:lvl1pPr>
            <a:lvl2pPr>
              <a:defRPr sz="725" i="1"/>
            </a:lvl2pPr>
            <a:lvl3pPr>
              <a:defRPr sz="725" i="1"/>
            </a:lvl3pPr>
            <a:lvl4pPr>
              <a:defRPr sz="725" i="1"/>
            </a:lvl4pPr>
            <a:lvl5pPr>
              <a:defRPr sz="725" i="1"/>
            </a:lvl5pPr>
          </a:lstStyle>
          <a:p>
            <a:pPr lvl="0"/>
            <a:r>
              <a:rPr lang="en-US" dirty="0" smtClean="0"/>
              <a:t>Edit Master text styles</a:t>
            </a:r>
          </a:p>
        </p:txBody>
      </p:sp>
    </p:spTree>
    <p:extLst>
      <p:ext uri="{BB962C8B-B14F-4D97-AF65-F5344CB8AC3E}">
        <p14:creationId xmlns:p14="http://schemas.microsoft.com/office/powerpoint/2010/main" val="322305794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cSld name="POWER_USER_LAYOUT_DIVIDER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vl1pPr>
          </a:lstStyle>
          <a:p>
            <a:r>
              <a:rPr lang="en-US" dirty="0"/>
              <a:t>Click to edit Master title style</a:t>
            </a:r>
          </a:p>
        </p:txBody>
      </p:sp>
      <p:sp>
        <p:nvSpPr>
          <p:cNvPr id="3" name="Rectangle 10"/>
          <p:cNvSpPr>
            <a:spLocks noGrp="1" noChangeArrowheads="1"/>
          </p:cNvSpPr>
          <p:nvPr>
            <p:ph type="sldNum" sz="quarter" idx="10"/>
          </p:nvPr>
        </p:nvSpPr>
        <p:spPr bwMode="auto">
          <a:xfrm>
            <a:off x="1" y="7304556"/>
            <a:ext cx="10693399" cy="309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GB"/>
            </a:defPPr>
            <a:lvl1pPr algn="ctr" rtl="0" fontAlgn="base">
              <a:spcBef>
                <a:spcPct val="0"/>
              </a:spcBef>
              <a:spcAft>
                <a:spcPct val="0"/>
              </a:spcAft>
              <a:defRPr sz="829" b="0" i="0" kern="1200">
                <a:solidFill>
                  <a:schemeClr val="accent1"/>
                </a:solidFill>
                <a:latin typeface="Meta Offc Light" panose="020B0504030101020102" pitchFamily="34" charset="77"/>
                <a:ea typeface="+mn-ea"/>
                <a:cs typeface="Meta Offc" panose="020B0504030101020102" pitchFamily="34" charset="0"/>
              </a:defRPr>
            </a:lvl1pPr>
            <a:lvl2pPr marL="458398" algn="ctr" rtl="0" fontAlgn="base">
              <a:spcBef>
                <a:spcPct val="0"/>
              </a:spcBef>
              <a:spcAft>
                <a:spcPct val="0"/>
              </a:spcAft>
              <a:defRPr kern="1200">
                <a:solidFill>
                  <a:schemeClr val="tx1"/>
                </a:solidFill>
                <a:latin typeface="Arial" pitchFamily="34" charset="0"/>
                <a:ea typeface="+mn-ea"/>
                <a:cs typeface="Arial" pitchFamily="34" charset="0"/>
              </a:defRPr>
            </a:lvl2pPr>
            <a:lvl3pPr marL="916797" algn="ctr" rtl="0" fontAlgn="base">
              <a:spcBef>
                <a:spcPct val="0"/>
              </a:spcBef>
              <a:spcAft>
                <a:spcPct val="0"/>
              </a:spcAft>
              <a:defRPr kern="1200">
                <a:solidFill>
                  <a:schemeClr val="tx1"/>
                </a:solidFill>
                <a:latin typeface="Arial" pitchFamily="34" charset="0"/>
                <a:ea typeface="+mn-ea"/>
                <a:cs typeface="Arial" pitchFamily="34" charset="0"/>
              </a:defRPr>
            </a:lvl3pPr>
            <a:lvl4pPr marL="1375194" algn="ctr" rtl="0" fontAlgn="base">
              <a:spcBef>
                <a:spcPct val="0"/>
              </a:spcBef>
              <a:spcAft>
                <a:spcPct val="0"/>
              </a:spcAft>
              <a:defRPr kern="1200">
                <a:solidFill>
                  <a:schemeClr val="tx1"/>
                </a:solidFill>
                <a:latin typeface="Arial" pitchFamily="34" charset="0"/>
                <a:ea typeface="+mn-ea"/>
                <a:cs typeface="Arial" pitchFamily="34" charset="0"/>
              </a:defRPr>
            </a:lvl4pPr>
            <a:lvl5pPr marL="1833592" algn="ctr" rtl="0" fontAlgn="base">
              <a:spcBef>
                <a:spcPct val="0"/>
              </a:spcBef>
              <a:spcAft>
                <a:spcPct val="0"/>
              </a:spcAft>
              <a:defRPr kern="1200">
                <a:solidFill>
                  <a:schemeClr val="tx1"/>
                </a:solidFill>
                <a:latin typeface="Arial" pitchFamily="34" charset="0"/>
                <a:ea typeface="+mn-ea"/>
                <a:cs typeface="Arial" pitchFamily="34" charset="0"/>
              </a:defRPr>
            </a:lvl5pPr>
            <a:lvl6pPr marL="2291991" algn="l" defTabSz="916797" rtl="0" eaLnBrk="1" latinLnBrk="0" hangingPunct="1">
              <a:defRPr kern="1200">
                <a:solidFill>
                  <a:schemeClr val="tx1"/>
                </a:solidFill>
                <a:latin typeface="Arial" pitchFamily="34" charset="0"/>
                <a:ea typeface="+mn-ea"/>
                <a:cs typeface="Arial" pitchFamily="34" charset="0"/>
              </a:defRPr>
            </a:lvl6pPr>
            <a:lvl7pPr marL="2750389" algn="l" defTabSz="916797" rtl="0" eaLnBrk="1" latinLnBrk="0" hangingPunct="1">
              <a:defRPr kern="1200">
                <a:solidFill>
                  <a:schemeClr val="tx1"/>
                </a:solidFill>
                <a:latin typeface="Arial" pitchFamily="34" charset="0"/>
                <a:ea typeface="+mn-ea"/>
                <a:cs typeface="Arial" pitchFamily="34" charset="0"/>
              </a:defRPr>
            </a:lvl7pPr>
            <a:lvl8pPr marL="3208788" algn="l" defTabSz="916797" rtl="0" eaLnBrk="1" latinLnBrk="0" hangingPunct="1">
              <a:defRPr kern="1200">
                <a:solidFill>
                  <a:schemeClr val="tx1"/>
                </a:solidFill>
                <a:latin typeface="Arial" pitchFamily="34" charset="0"/>
                <a:ea typeface="+mn-ea"/>
                <a:cs typeface="Arial" pitchFamily="34" charset="0"/>
              </a:defRPr>
            </a:lvl8pPr>
            <a:lvl9pPr marL="3667186" algn="l" defTabSz="916797" rtl="0" eaLnBrk="1" latinLnBrk="0" hangingPunct="1">
              <a:defRPr kern="1200">
                <a:solidFill>
                  <a:schemeClr val="tx1"/>
                </a:solidFill>
                <a:latin typeface="Arial" pitchFamily="34" charset="0"/>
                <a:ea typeface="+mn-ea"/>
                <a:cs typeface="Arial" pitchFamily="34" charset="0"/>
              </a:defRPr>
            </a:lvl9pPr>
          </a:lstStyle>
          <a:p>
            <a:pPr>
              <a:defRPr/>
            </a:pPr>
            <a:fld id="{8BC1ABCE-FB9F-4FA3-8809-CD4F086FC270}" type="slidenum">
              <a:rPr lang="en-GB" smtClean="0"/>
              <a:pPr>
                <a:defRPr/>
              </a:pPr>
              <a:t>‹#›</a:t>
            </a:fld>
            <a:endParaRPr lang="en-US" dirty="0"/>
          </a:p>
        </p:txBody>
      </p:sp>
      <p:sp>
        <p:nvSpPr>
          <p:cNvPr id="4" name="TextBox 3">
            <a:extLst>
              <a:ext uri="{FF2B5EF4-FFF2-40B4-BE49-F238E27FC236}">
                <a16:creationId xmlns:a16="http://schemas.microsoft.com/office/drawing/2014/main" id="{74B4BB37-B771-9A40-964C-7976923BA710}"/>
              </a:ext>
            </a:extLst>
          </p:cNvPr>
          <p:cNvSpPr txBox="1"/>
          <p:nvPr userDrawn="1"/>
        </p:nvSpPr>
        <p:spPr>
          <a:xfrm>
            <a:off x="451952" y="6477338"/>
            <a:ext cx="418528" cy="181666"/>
          </a:xfrm>
          <a:prstGeom prst="rect">
            <a:avLst/>
          </a:prstGeom>
          <a:noFill/>
        </p:spPr>
        <p:txBody>
          <a:bodyPr wrap="square" lIns="76405" tIns="38202" rIns="76405" bIns="38202" rtlCol="0">
            <a:spAutoFit/>
          </a:bodyPr>
          <a:lstStyle/>
          <a:p>
            <a:pPr algn="l"/>
            <a:fld id="{ACFA9DC3-C422-4A89-8EDF-610B95B03A19}" type="slidenum">
              <a:rPr lang="en-US" sz="679" i="1" smtClean="0">
                <a:solidFill>
                  <a:schemeClr val="accent1"/>
                </a:solidFill>
                <a:latin typeface="Meta Offc" panose="020B0504030101020102" pitchFamily="34" charset="0"/>
                <a:cs typeface="Meta Offc" panose="020B0504030101020102" pitchFamily="34" charset="0"/>
              </a:rPr>
              <a:pPr algn="l"/>
              <a:t>‹#›</a:t>
            </a:fld>
            <a:endParaRPr lang="en-US" sz="679" i="1" dirty="0">
              <a:solidFill>
                <a:schemeClr val="accent1"/>
              </a:solidFill>
              <a:latin typeface="Meta Offc" panose="020B0504030101020102" pitchFamily="34" charset="0"/>
              <a:cs typeface="Meta Offc" panose="020B0504030101020102" pitchFamily="34" charset="0"/>
            </a:endParaRPr>
          </a:p>
        </p:txBody>
      </p:sp>
      <p:sp>
        <p:nvSpPr>
          <p:cNvPr id="5" name="Text Placeholder 4">
            <a:extLst>
              <a:ext uri="{FF2B5EF4-FFF2-40B4-BE49-F238E27FC236}">
                <a16:creationId xmlns:a16="http://schemas.microsoft.com/office/drawing/2014/main" id="{9834D044-DCCB-4647-BA6C-89A50B45AA33}"/>
              </a:ext>
            </a:extLst>
          </p:cNvPr>
          <p:cNvSpPr txBox="1">
            <a:spLocks/>
          </p:cNvSpPr>
          <p:nvPr userDrawn="1"/>
        </p:nvSpPr>
        <p:spPr>
          <a:xfrm>
            <a:off x="395537" y="6374396"/>
            <a:ext cx="3800831" cy="155709"/>
          </a:xfrm>
          <a:prstGeom prst="rect">
            <a:avLst/>
          </a:prstGeom>
        </p:spPr>
        <p:txBody>
          <a:bodyPr>
            <a:normAutofit fontScale="77500" lnSpcReduction="20000"/>
          </a:bodyPr>
          <a:lstStyle>
            <a:lvl1pPr marL="0" indent="0" algn="ctr" defTabSz="1018824" rtl="0" eaLnBrk="1" latinLnBrk="0" hangingPunct="1">
              <a:spcBef>
                <a:spcPct val="20000"/>
              </a:spcBef>
              <a:buFont typeface="Arial" panose="020B0604020202020204" pitchFamily="34" charset="0"/>
              <a:buNone/>
              <a:defRPr sz="1200" b="0" kern="1200">
                <a:solidFill>
                  <a:schemeClr val="tx1"/>
                </a:solidFill>
                <a:latin typeface="Arial" panose="020B0604020202020204" pitchFamily="34" charset="0"/>
                <a:ea typeface="+mn-ea"/>
                <a:cs typeface="Arial" panose="020B0604020202020204" pitchFamily="34" charset="0"/>
              </a:defRPr>
            </a:lvl1pPr>
            <a:lvl2pPr marL="407530" indent="-203765" algn="l" defTabSz="1018824" rtl="0" eaLnBrk="1" latinLnBrk="0" hangingPunct="1">
              <a:spcBef>
                <a:spcPct val="20000"/>
              </a:spcBef>
              <a:buSzPct val="70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611295" indent="-152824" algn="l" defTabSz="1018824" rtl="0" eaLnBrk="1" latinLnBrk="0" hangingPunct="1">
              <a:spcBef>
                <a:spcPct val="20000"/>
              </a:spcBef>
              <a:buSzPct val="80000"/>
              <a:buFont typeface="Arial" panose="020B0604020202020204" pitchFamily="34" charset="0"/>
              <a:buChar char="–"/>
              <a:defRPr sz="1600" kern="1200">
                <a:solidFill>
                  <a:schemeClr val="tx1"/>
                </a:solidFill>
                <a:latin typeface="+mn-lt"/>
                <a:ea typeface="+mn-ea"/>
                <a:cs typeface="+mn-cs"/>
              </a:defRPr>
            </a:lvl3pPr>
            <a:lvl4pPr marL="815060" indent="-173200" algn="l" defTabSz="1018824" rtl="0" eaLnBrk="1" latinLnBrk="0" hangingPunct="1">
              <a:spcBef>
                <a:spcPct val="20000"/>
              </a:spcBef>
              <a:buFont typeface="Wingdings" panose="05000000000000000000" pitchFamily="2" charset="2"/>
              <a:buChar char="§"/>
              <a:defRPr sz="1600" kern="1200" baseline="0">
                <a:solidFill>
                  <a:schemeClr val="tx1"/>
                </a:solidFill>
                <a:latin typeface="+mn-lt"/>
                <a:ea typeface="+mn-ea"/>
                <a:cs typeface="+mn-cs"/>
              </a:defRPr>
            </a:lvl4pPr>
            <a:lvl5pPr marL="1324472" indent="-203765" algn="l" defTabSz="1018824" rtl="0" eaLnBrk="1" latinLnBrk="0" hangingPunct="1">
              <a:spcBef>
                <a:spcPct val="20000"/>
              </a:spcBef>
              <a:buFont typeface="Arial" panose="020B0604020202020204" pitchFamily="34" charset="0"/>
              <a:buChar char="»"/>
              <a:defRPr sz="1300" kern="1200">
                <a:solidFill>
                  <a:schemeClr val="tx1"/>
                </a:solidFill>
                <a:latin typeface="+mn-lt"/>
                <a:ea typeface="+mn-ea"/>
                <a:cs typeface="+mn-cs"/>
              </a:defRPr>
            </a:lvl5pPr>
            <a:lvl6pPr marL="2801767"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algn="l"/>
            <a:r>
              <a:rPr lang="en-US" sz="679" i="1" dirty="0">
                <a:solidFill>
                  <a:schemeClr val="accent1"/>
                </a:solidFill>
                <a:latin typeface="Meta Offc" panose="020B0504030101020102" pitchFamily="34" charset="0"/>
                <a:cs typeface="Meta Offc" panose="020B0504030101020102" pitchFamily="34" charset="0"/>
              </a:rPr>
              <a:t>STRICTLY PRIVATE AND CONFIDENTIAL</a:t>
            </a:r>
          </a:p>
        </p:txBody>
      </p:sp>
    </p:spTree>
    <p:extLst>
      <p:ext uri="{BB962C8B-B14F-4D97-AF65-F5344CB8AC3E}">
        <p14:creationId xmlns:p14="http://schemas.microsoft.com/office/powerpoint/2010/main" val="2266255349"/>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Divided Page Basic">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8CEE874-EF34-934C-8E87-B3878E7EA44A}"/>
              </a:ext>
            </a:extLst>
          </p:cNvPr>
          <p:cNvSpPr/>
          <p:nvPr userDrawn="1"/>
        </p:nvSpPr>
        <p:spPr>
          <a:xfrm>
            <a:off x="4375615" y="620053"/>
            <a:ext cx="4768385" cy="3266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2" dirty="0"/>
          </a:p>
        </p:txBody>
      </p:sp>
      <p:sp>
        <p:nvSpPr>
          <p:cNvPr id="2" name="Title 1">
            <a:extLst>
              <a:ext uri="{FF2B5EF4-FFF2-40B4-BE49-F238E27FC236}">
                <a16:creationId xmlns:a16="http://schemas.microsoft.com/office/drawing/2014/main" id="{BE837697-CAD2-574D-BDAD-A329FDD19A51}"/>
              </a:ext>
            </a:extLst>
          </p:cNvPr>
          <p:cNvSpPr>
            <a:spLocks noGrp="1"/>
          </p:cNvSpPr>
          <p:nvPr>
            <p:ph type="ctrTitle"/>
          </p:nvPr>
        </p:nvSpPr>
        <p:spPr>
          <a:xfrm>
            <a:off x="4738255" y="829179"/>
            <a:ext cx="3998335" cy="477837"/>
          </a:xfrm>
          <a:prstGeom prst="rect">
            <a:avLst/>
          </a:prstGeom>
        </p:spPr>
        <p:txBody>
          <a:bodyPr lIns="0" anchor="b" anchorCtr="0"/>
          <a:lstStyle>
            <a:lvl1pPr algn="l">
              <a:defRPr sz="1632" b="1">
                <a:solidFill>
                  <a:schemeClr val="accent1"/>
                </a:solidFill>
                <a:latin typeface="Meta Offc" panose="020B0504030101020102" pitchFamily="34" charset="0"/>
              </a:defRPr>
            </a:lvl1pPr>
          </a:lstStyle>
          <a:p>
            <a:r>
              <a:rPr lang="en-GB" dirty="0"/>
              <a:t>Click to edit Master title style</a:t>
            </a:r>
            <a:endParaRPr lang="en-US" dirty="0"/>
          </a:p>
        </p:txBody>
      </p:sp>
      <p:sp>
        <p:nvSpPr>
          <p:cNvPr id="4" name="Date Placeholder 3">
            <a:extLst>
              <a:ext uri="{FF2B5EF4-FFF2-40B4-BE49-F238E27FC236}">
                <a16:creationId xmlns:a16="http://schemas.microsoft.com/office/drawing/2014/main" id="{E4085977-ED8A-3A41-BA09-AC526B9A5165}"/>
              </a:ext>
            </a:extLst>
          </p:cNvPr>
          <p:cNvSpPr>
            <a:spLocks noGrp="1"/>
          </p:cNvSpPr>
          <p:nvPr>
            <p:ph type="dt" sz="half" idx="10"/>
          </p:nvPr>
        </p:nvSpPr>
        <p:spPr>
          <a:xfrm>
            <a:off x="628652" y="6356351"/>
            <a:ext cx="2057400" cy="365125"/>
          </a:xfrm>
          <a:prstGeom prst="rect">
            <a:avLst/>
          </a:prstGeom>
        </p:spPr>
        <p:txBody>
          <a:bodyPr/>
          <a:lstStyle>
            <a:lvl1pPr>
              <a:defRPr>
                <a:latin typeface="Meta Offc" panose="020B0504030101020102" pitchFamily="34" charset="0"/>
                <a:cs typeface="Meta Offc" panose="020B0504030101020102" pitchFamily="34" charset="0"/>
              </a:defRPr>
            </a:lvl1pPr>
          </a:lstStyle>
          <a:p>
            <a:endParaRPr lang="en-US" dirty="0"/>
          </a:p>
        </p:txBody>
      </p:sp>
      <p:sp>
        <p:nvSpPr>
          <p:cNvPr id="7" name="Rectangle 6">
            <a:extLst>
              <a:ext uri="{FF2B5EF4-FFF2-40B4-BE49-F238E27FC236}">
                <a16:creationId xmlns:a16="http://schemas.microsoft.com/office/drawing/2014/main" id="{E4999CE8-5470-0448-BFB0-25D3AC98C6A9}"/>
              </a:ext>
            </a:extLst>
          </p:cNvPr>
          <p:cNvSpPr/>
          <p:nvPr userDrawn="1"/>
        </p:nvSpPr>
        <p:spPr>
          <a:xfrm>
            <a:off x="0" y="1"/>
            <a:ext cx="4572000" cy="6858000"/>
          </a:xfrm>
          <a:prstGeom prst="rect">
            <a:avLst/>
          </a:prstGeom>
          <a:solidFill>
            <a:schemeClr val="accent1"/>
          </a:solidFill>
          <a:ln>
            <a:solidFill>
              <a:srgbClr val="00305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32" dirty="0"/>
          </a:p>
        </p:txBody>
      </p:sp>
      <p:sp>
        <p:nvSpPr>
          <p:cNvPr id="8" name="TextBox 7"/>
          <p:cNvSpPr txBox="1"/>
          <p:nvPr userDrawn="1"/>
        </p:nvSpPr>
        <p:spPr>
          <a:xfrm>
            <a:off x="906087" y="6303272"/>
            <a:ext cx="2422087" cy="231923"/>
          </a:xfrm>
          <a:prstGeom prst="rect">
            <a:avLst/>
          </a:prstGeom>
          <a:noFill/>
        </p:spPr>
        <p:txBody>
          <a:bodyPr wrap="square" rtlCol="0">
            <a:spAutoFit/>
          </a:bodyPr>
          <a:lstStyle/>
          <a:p>
            <a:r>
              <a:rPr lang="en-US" sz="907" dirty="0">
                <a:solidFill>
                  <a:schemeClr val="bg1"/>
                </a:solidFill>
                <a:latin typeface="+mn-lt"/>
              </a:rPr>
              <a:t>PRIVATE</a:t>
            </a:r>
            <a:r>
              <a:rPr lang="en-US" sz="907" baseline="0" dirty="0">
                <a:solidFill>
                  <a:schemeClr val="bg1"/>
                </a:solidFill>
                <a:latin typeface="+mn-lt"/>
              </a:rPr>
              <a:t> AND CONFIDENTAL</a:t>
            </a:r>
            <a:endParaRPr lang="en-US" sz="907" dirty="0">
              <a:solidFill>
                <a:schemeClr val="bg1"/>
              </a:solidFill>
              <a:latin typeface="+mn-lt"/>
            </a:endParaRPr>
          </a:p>
        </p:txBody>
      </p:sp>
      <p:sp>
        <p:nvSpPr>
          <p:cNvPr id="3" name="TextBox 2"/>
          <p:cNvSpPr txBox="1"/>
          <p:nvPr userDrawn="1"/>
        </p:nvSpPr>
        <p:spPr>
          <a:xfrm>
            <a:off x="415637" y="6304407"/>
            <a:ext cx="916465" cy="231923"/>
          </a:xfrm>
          <a:prstGeom prst="rect">
            <a:avLst/>
          </a:prstGeom>
          <a:noFill/>
        </p:spPr>
        <p:txBody>
          <a:bodyPr wrap="square" lIns="0" rtlCol="0">
            <a:spAutoFit/>
          </a:bodyPr>
          <a:lstStyle/>
          <a:p>
            <a:pPr algn="l"/>
            <a:r>
              <a:rPr lang="en-US" sz="907" dirty="0">
                <a:solidFill>
                  <a:schemeClr val="bg1"/>
                </a:solidFill>
                <a:latin typeface="+mj-lt"/>
              </a:rPr>
              <a:t>Page </a:t>
            </a:r>
            <a:fld id="{0B4E8B84-5DBC-4CE1-B567-35F513EDC341}" type="slidenum">
              <a:rPr lang="en-US" sz="907" smtClean="0">
                <a:solidFill>
                  <a:schemeClr val="bg1"/>
                </a:solidFill>
                <a:latin typeface="+mj-lt"/>
              </a:rPr>
              <a:pPr algn="l"/>
              <a:t>‹#›</a:t>
            </a:fld>
            <a:endParaRPr lang="en-US" sz="907" dirty="0">
              <a:solidFill>
                <a:schemeClr val="bg1"/>
              </a:solidFill>
              <a:latin typeface="+mj-lt"/>
            </a:endParaRPr>
          </a:p>
        </p:txBody>
      </p:sp>
    </p:spTree>
    <p:extLst>
      <p:ext uri="{BB962C8B-B14F-4D97-AF65-F5344CB8AC3E}">
        <p14:creationId xmlns:p14="http://schemas.microsoft.com/office/powerpoint/2010/main" val="189041940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Divided Page Basic Reversed with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4999CE8-5470-0448-BFB0-25D3AC98C6A9}"/>
              </a:ext>
            </a:extLst>
          </p:cNvPr>
          <p:cNvSpPr/>
          <p:nvPr userDrawn="1"/>
        </p:nvSpPr>
        <p:spPr>
          <a:xfrm>
            <a:off x="4572000" y="9214"/>
            <a:ext cx="4572000" cy="6858000"/>
          </a:xfrm>
          <a:prstGeom prst="rect">
            <a:avLst/>
          </a:prstGeom>
          <a:solidFill>
            <a:schemeClr val="accent1"/>
          </a:solidFill>
          <a:ln>
            <a:solidFill>
              <a:srgbClr val="00305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32" dirty="0"/>
          </a:p>
        </p:txBody>
      </p:sp>
      <p:sp>
        <p:nvSpPr>
          <p:cNvPr id="18" name="Rectangle 17">
            <a:extLst>
              <a:ext uri="{FF2B5EF4-FFF2-40B4-BE49-F238E27FC236}">
                <a16:creationId xmlns:a16="http://schemas.microsoft.com/office/drawing/2014/main" id="{08CEE874-EF34-934C-8E87-B3878E7EA44A}"/>
              </a:ext>
            </a:extLst>
          </p:cNvPr>
          <p:cNvSpPr/>
          <p:nvPr userDrawn="1"/>
        </p:nvSpPr>
        <p:spPr>
          <a:xfrm>
            <a:off x="4375615" y="620053"/>
            <a:ext cx="4768385" cy="3266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2" dirty="0"/>
          </a:p>
        </p:txBody>
      </p:sp>
      <p:sp>
        <p:nvSpPr>
          <p:cNvPr id="2" name="Title 1">
            <a:extLst>
              <a:ext uri="{FF2B5EF4-FFF2-40B4-BE49-F238E27FC236}">
                <a16:creationId xmlns:a16="http://schemas.microsoft.com/office/drawing/2014/main" id="{BE837697-CAD2-574D-BDAD-A329FDD19A51}"/>
              </a:ext>
            </a:extLst>
          </p:cNvPr>
          <p:cNvSpPr>
            <a:spLocks noGrp="1"/>
          </p:cNvSpPr>
          <p:nvPr>
            <p:ph type="ctrTitle"/>
          </p:nvPr>
        </p:nvSpPr>
        <p:spPr>
          <a:xfrm>
            <a:off x="382444" y="331672"/>
            <a:ext cx="3993171" cy="477837"/>
          </a:xfrm>
          <a:prstGeom prst="rect">
            <a:avLst/>
          </a:prstGeom>
        </p:spPr>
        <p:txBody>
          <a:bodyPr lIns="0" anchor="b" anchorCtr="0"/>
          <a:lstStyle>
            <a:lvl1pPr algn="l">
              <a:defRPr sz="1632" b="1">
                <a:solidFill>
                  <a:schemeClr val="accent1"/>
                </a:solidFill>
                <a:latin typeface="Meta Offc" panose="020B0504030101020102" pitchFamily="34" charset="0"/>
              </a:defRPr>
            </a:lvl1pPr>
          </a:lstStyle>
          <a:p>
            <a:r>
              <a:rPr lang="en-GB" dirty="0"/>
              <a:t>Click to edit Master title style</a:t>
            </a:r>
            <a:endParaRPr lang="en-US" dirty="0"/>
          </a:p>
        </p:txBody>
      </p:sp>
      <p:sp>
        <p:nvSpPr>
          <p:cNvPr id="8" name="TextBox 7"/>
          <p:cNvSpPr txBox="1"/>
          <p:nvPr userDrawn="1"/>
        </p:nvSpPr>
        <p:spPr>
          <a:xfrm>
            <a:off x="906087" y="6303272"/>
            <a:ext cx="2422087" cy="231923"/>
          </a:xfrm>
          <a:prstGeom prst="rect">
            <a:avLst/>
          </a:prstGeom>
          <a:noFill/>
        </p:spPr>
        <p:txBody>
          <a:bodyPr wrap="square" rtlCol="0">
            <a:spAutoFit/>
          </a:bodyPr>
          <a:lstStyle/>
          <a:p>
            <a:r>
              <a:rPr lang="en-US" sz="907" dirty="0">
                <a:solidFill>
                  <a:schemeClr val="accent1"/>
                </a:solidFill>
                <a:latin typeface="+mn-lt"/>
              </a:rPr>
              <a:t>PRIVATE</a:t>
            </a:r>
            <a:r>
              <a:rPr lang="en-US" sz="907" baseline="0" dirty="0">
                <a:solidFill>
                  <a:schemeClr val="accent1"/>
                </a:solidFill>
                <a:latin typeface="+mn-lt"/>
              </a:rPr>
              <a:t> AND CONFIDENTAL</a:t>
            </a:r>
            <a:endParaRPr lang="en-US" sz="907" dirty="0">
              <a:solidFill>
                <a:schemeClr val="accent1"/>
              </a:solidFill>
              <a:latin typeface="+mn-lt"/>
            </a:endParaRPr>
          </a:p>
        </p:txBody>
      </p:sp>
      <p:sp>
        <p:nvSpPr>
          <p:cNvPr id="3" name="TextBox 2"/>
          <p:cNvSpPr txBox="1"/>
          <p:nvPr userDrawn="1"/>
        </p:nvSpPr>
        <p:spPr>
          <a:xfrm>
            <a:off x="415637" y="6304407"/>
            <a:ext cx="916465" cy="231923"/>
          </a:xfrm>
          <a:prstGeom prst="rect">
            <a:avLst/>
          </a:prstGeom>
          <a:noFill/>
        </p:spPr>
        <p:txBody>
          <a:bodyPr wrap="square" lIns="0" rtlCol="0">
            <a:spAutoFit/>
          </a:bodyPr>
          <a:lstStyle/>
          <a:p>
            <a:pPr algn="l"/>
            <a:r>
              <a:rPr lang="en-US" sz="907" dirty="0">
                <a:solidFill>
                  <a:schemeClr val="accent1"/>
                </a:solidFill>
                <a:latin typeface="+mj-lt"/>
              </a:rPr>
              <a:t>Page </a:t>
            </a:r>
            <a:fld id="{0B4E8B84-5DBC-4CE1-B567-35F513EDC341}" type="slidenum">
              <a:rPr lang="en-US" sz="907" smtClean="0">
                <a:solidFill>
                  <a:schemeClr val="accent1"/>
                </a:solidFill>
                <a:latin typeface="+mj-lt"/>
              </a:rPr>
              <a:pPr algn="l"/>
              <a:t>‹#›</a:t>
            </a:fld>
            <a:endParaRPr lang="en-US" sz="907" dirty="0">
              <a:solidFill>
                <a:schemeClr val="accent1"/>
              </a:solidFill>
              <a:latin typeface="+mj-lt"/>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68073" y="6198990"/>
            <a:ext cx="1828800" cy="327649"/>
          </a:xfrm>
          <a:prstGeom prst="rect">
            <a:avLst/>
          </a:prstGeom>
        </p:spPr>
      </p:pic>
    </p:spTree>
    <p:extLst>
      <p:ext uri="{BB962C8B-B14F-4D97-AF65-F5344CB8AC3E}">
        <p14:creationId xmlns:p14="http://schemas.microsoft.com/office/powerpoint/2010/main" val="282481070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_Divided Page Basic Reversed 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D8FE927-86BB-FF44-8F21-5049863DA6B1}"/>
              </a:ext>
            </a:extLst>
          </p:cNvPr>
          <p:cNvSpPr/>
          <p:nvPr userDrawn="1"/>
        </p:nvSpPr>
        <p:spPr>
          <a:xfrm>
            <a:off x="310176" y="620052"/>
            <a:ext cx="4764309" cy="5185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2" dirty="0"/>
          </a:p>
        </p:txBody>
      </p:sp>
      <p:sp>
        <p:nvSpPr>
          <p:cNvPr id="18" name="Rectangle 17">
            <a:extLst>
              <a:ext uri="{FF2B5EF4-FFF2-40B4-BE49-F238E27FC236}">
                <a16:creationId xmlns:a16="http://schemas.microsoft.com/office/drawing/2014/main" id="{08CEE874-EF34-934C-8E87-B3878E7EA44A}"/>
              </a:ext>
            </a:extLst>
          </p:cNvPr>
          <p:cNvSpPr/>
          <p:nvPr userDrawn="1"/>
        </p:nvSpPr>
        <p:spPr>
          <a:xfrm>
            <a:off x="4375615" y="620053"/>
            <a:ext cx="4768385" cy="3266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2" dirty="0"/>
          </a:p>
        </p:txBody>
      </p:sp>
      <p:sp>
        <p:nvSpPr>
          <p:cNvPr id="7" name="Rectangle 6">
            <a:extLst>
              <a:ext uri="{FF2B5EF4-FFF2-40B4-BE49-F238E27FC236}">
                <a16:creationId xmlns:a16="http://schemas.microsoft.com/office/drawing/2014/main" id="{E4999CE8-5470-0448-BFB0-25D3AC98C6A9}"/>
              </a:ext>
            </a:extLst>
          </p:cNvPr>
          <p:cNvSpPr/>
          <p:nvPr userDrawn="1"/>
        </p:nvSpPr>
        <p:spPr>
          <a:xfrm>
            <a:off x="4572000" y="1"/>
            <a:ext cx="4572000" cy="6858000"/>
          </a:xfrm>
          <a:prstGeom prst="rect">
            <a:avLst/>
          </a:prstGeom>
          <a:solidFill>
            <a:schemeClr val="accent1"/>
          </a:solidFill>
          <a:ln>
            <a:solidFill>
              <a:srgbClr val="00305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32" dirty="0"/>
          </a:p>
        </p:txBody>
      </p:sp>
      <p:sp>
        <p:nvSpPr>
          <p:cNvPr id="8" name="TextBox 7"/>
          <p:cNvSpPr txBox="1"/>
          <p:nvPr userDrawn="1"/>
        </p:nvSpPr>
        <p:spPr>
          <a:xfrm>
            <a:off x="906087" y="6303272"/>
            <a:ext cx="2422087" cy="231923"/>
          </a:xfrm>
          <a:prstGeom prst="rect">
            <a:avLst/>
          </a:prstGeom>
          <a:noFill/>
        </p:spPr>
        <p:txBody>
          <a:bodyPr wrap="square" rtlCol="0">
            <a:spAutoFit/>
          </a:bodyPr>
          <a:lstStyle/>
          <a:p>
            <a:r>
              <a:rPr lang="en-US" sz="907" dirty="0">
                <a:solidFill>
                  <a:schemeClr val="accent1"/>
                </a:solidFill>
                <a:latin typeface="+mn-lt"/>
              </a:rPr>
              <a:t>PRIVATE</a:t>
            </a:r>
            <a:r>
              <a:rPr lang="en-US" sz="907" baseline="0" dirty="0">
                <a:solidFill>
                  <a:schemeClr val="accent1"/>
                </a:solidFill>
                <a:latin typeface="+mn-lt"/>
              </a:rPr>
              <a:t> AND CONFIDENTAL</a:t>
            </a:r>
            <a:endParaRPr lang="en-US" sz="907" dirty="0">
              <a:solidFill>
                <a:schemeClr val="accent1"/>
              </a:solidFill>
              <a:latin typeface="+mn-lt"/>
            </a:endParaRPr>
          </a:p>
        </p:txBody>
      </p:sp>
      <p:sp>
        <p:nvSpPr>
          <p:cNvPr id="3" name="TextBox 2"/>
          <p:cNvSpPr txBox="1"/>
          <p:nvPr userDrawn="1"/>
        </p:nvSpPr>
        <p:spPr>
          <a:xfrm>
            <a:off x="415637" y="6304407"/>
            <a:ext cx="916465" cy="231923"/>
          </a:xfrm>
          <a:prstGeom prst="rect">
            <a:avLst/>
          </a:prstGeom>
          <a:noFill/>
        </p:spPr>
        <p:txBody>
          <a:bodyPr wrap="square" lIns="0" rtlCol="0">
            <a:spAutoFit/>
          </a:bodyPr>
          <a:lstStyle/>
          <a:p>
            <a:pPr algn="l"/>
            <a:r>
              <a:rPr lang="en-US" sz="907" dirty="0">
                <a:solidFill>
                  <a:schemeClr val="accent1"/>
                </a:solidFill>
                <a:latin typeface="+mj-lt"/>
              </a:rPr>
              <a:t>Page </a:t>
            </a:r>
            <a:fld id="{0B4E8B84-5DBC-4CE1-B567-35F513EDC341}" type="slidenum">
              <a:rPr lang="en-US" sz="907" smtClean="0">
                <a:solidFill>
                  <a:schemeClr val="accent1"/>
                </a:solidFill>
                <a:latin typeface="+mj-lt"/>
              </a:rPr>
              <a:pPr algn="l"/>
              <a:t>‹#›</a:t>
            </a:fld>
            <a:endParaRPr lang="en-US" sz="907" dirty="0">
              <a:solidFill>
                <a:schemeClr val="accent1"/>
              </a:solidFill>
              <a:latin typeface="+mj-lt"/>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68073" y="6198990"/>
            <a:ext cx="1828800" cy="327649"/>
          </a:xfrm>
          <a:prstGeom prst="rect">
            <a:avLst/>
          </a:prstGeom>
        </p:spPr>
      </p:pic>
    </p:spTree>
    <p:extLst>
      <p:ext uri="{BB962C8B-B14F-4D97-AF65-F5344CB8AC3E}">
        <p14:creationId xmlns:p14="http://schemas.microsoft.com/office/powerpoint/2010/main" val="408240634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Divided page with bullet copy 9p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4999CE8-5470-0448-BFB0-25D3AC98C6A9}"/>
              </a:ext>
            </a:extLst>
          </p:cNvPr>
          <p:cNvSpPr/>
          <p:nvPr userDrawn="1"/>
        </p:nvSpPr>
        <p:spPr>
          <a:xfrm>
            <a:off x="0" y="0"/>
            <a:ext cx="4572000" cy="6858000"/>
          </a:xfrm>
          <a:prstGeom prst="rect">
            <a:avLst/>
          </a:prstGeom>
          <a:solidFill>
            <a:schemeClr val="accent1"/>
          </a:solidFill>
          <a:ln>
            <a:solidFill>
              <a:srgbClr val="00305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32" dirty="0"/>
          </a:p>
        </p:txBody>
      </p:sp>
      <p:sp>
        <p:nvSpPr>
          <p:cNvPr id="8" name="TextBox 7"/>
          <p:cNvSpPr txBox="1"/>
          <p:nvPr userDrawn="1"/>
        </p:nvSpPr>
        <p:spPr>
          <a:xfrm>
            <a:off x="906087" y="6303272"/>
            <a:ext cx="2422087" cy="231923"/>
          </a:xfrm>
          <a:prstGeom prst="rect">
            <a:avLst/>
          </a:prstGeom>
          <a:noFill/>
        </p:spPr>
        <p:txBody>
          <a:bodyPr wrap="square" rtlCol="0">
            <a:spAutoFit/>
          </a:bodyPr>
          <a:lstStyle/>
          <a:p>
            <a:r>
              <a:rPr lang="en-US" sz="907" dirty="0">
                <a:solidFill>
                  <a:schemeClr val="bg1"/>
                </a:solidFill>
                <a:latin typeface="+mn-lt"/>
              </a:rPr>
              <a:t>PRIVATE</a:t>
            </a:r>
            <a:r>
              <a:rPr lang="en-US" sz="907" baseline="0" dirty="0">
                <a:solidFill>
                  <a:schemeClr val="bg1"/>
                </a:solidFill>
                <a:latin typeface="+mn-lt"/>
              </a:rPr>
              <a:t> AND CONFIDENTAL</a:t>
            </a:r>
            <a:endParaRPr lang="en-US" sz="907" dirty="0">
              <a:solidFill>
                <a:schemeClr val="bg1"/>
              </a:solidFill>
              <a:latin typeface="+mn-lt"/>
            </a:endParaRPr>
          </a:p>
        </p:txBody>
      </p:sp>
      <p:sp>
        <p:nvSpPr>
          <p:cNvPr id="3" name="TextBox 2"/>
          <p:cNvSpPr txBox="1"/>
          <p:nvPr userDrawn="1"/>
        </p:nvSpPr>
        <p:spPr>
          <a:xfrm>
            <a:off x="415637" y="6304407"/>
            <a:ext cx="916465" cy="231923"/>
          </a:xfrm>
          <a:prstGeom prst="rect">
            <a:avLst/>
          </a:prstGeom>
          <a:noFill/>
        </p:spPr>
        <p:txBody>
          <a:bodyPr wrap="square" lIns="0" rtlCol="0">
            <a:spAutoFit/>
          </a:bodyPr>
          <a:lstStyle/>
          <a:p>
            <a:pPr algn="l"/>
            <a:r>
              <a:rPr lang="en-US" sz="907" dirty="0">
                <a:solidFill>
                  <a:schemeClr val="bg1"/>
                </a:solidFill>
                <a:latin typeface="+mj-lt"/>
              </a:rPr>
              <a:t>Page </a:t>
            </a:r>
            <a:fld id="{0B4E8B84-5DBC-4CE1-B567-35F513EDC341}" type="slidenum">
              <a:rPr lang="en-US" sz="907" smtClean="0">
                <a:solidFill>
                  <a:schemeClr val="bg1"/>
                </a:solidFill>
                <a:latin typeface="+mj-lt"/>
              </a:rPr>
              <a:pPr algn="l"/>
              <a:t>‹#›</a:t>
            </a:fld>
            <a:endParaRPr lang="en-US" sz="907" dirty="0">
              <a:solidFill>
                <a:schemeClr val="bg1"/>
              </a:solidFill>
              <a:latin typeface="+mj-lt"/>
            </a:endParaRPr>
          </a:p>
        </p:txBody>
      </p:sp>
      <p:sp>
        <p:nvSpPr>
          <p:cNvPr id="2" name="Title 1">
            <a:extLst>
              <a:ext uri="{FF2B5EF4-FFF2-40B4-BE49-F238E27FC236}">
                <a16:creationId xmlns:a16="http://schemas.microsoft.com/office/drawing/2014/main" id="{BE837697-CAD2-574D-BDAD-A329FDD19A51}"/>
              </a:ext>
            </a:extLst>
          </p:cNvPr>
          <p:cNvSpPr>
            <a:spLocks noGrp="1"/>
          </p:cNvSpPr>
          <p:nvPr>
            <p:ph type="ctrTitle"/>
          </p:nvPr>
        </p:nvSpPr>
        <p:spPr>
          <a:xfrm>
            <a:off x="415636" y="348255"/>
            <a:ext cx="3859480" cy="514091"/>
          </a:xfrm>
          <a:prstGeom prst="rect">
            <a:avLst/>
          </a:prstGeom>
        </p:spPr>
        <p:txBody>
          <a:bodyPr lIns="0" anchor="b" anchorCtr="0"/>
          <a:lstStyle>
            <a:lvl1pPr algn="l">
              <a:defRPr sz="1632" b="1">
                <a:solidFill>
                  <a:schemeClr val="bg1"/>
                </a:solidFill>
                <a:latin typeface="Meta Offc" panose="020B0504030101020102" pitchFamily="34" charset="0"/>
              </a:defRPr>
            </a:lvl1pPr>
          </a:lstStyle>
          <a:p>
            <a:r>
              <a:rPr lang="en-GB" dirty="0"/>
              <a:t>Click to edit Master title style</a:t>
            </a:r>
            <a:endParaRPr lang="en-US" dirty="0"/>
          </a:p>
        </p:txBody>
      </p:sp>
      <p:cxnSp>
        <p:nvCxnSpPr>
          <p:cNvPr id="9" name="Straight Connector 8">
            <a:extLst>
              <a:ext uri="{FF2B5EF4-FFF2-40B4-BE49-F238E27FC236}">
                <a16:creationId xmlns:a16="http://schemas.microsoft.com/office/drawing/2014/main" id="{2E01D8E9-4A61-4741-9FA9-0692A438F10A}"/>
              </a:ext>
            </a:extLst>
          </p:cNvPr>
          <p:cNvCxnSpPr>
            <a:cxnSpLocks/>
          </p:cNvCxnSpPr>
          <p:nvPr userDrawn="1"/>
        </p:nvCxnSpPr>
        <p:spPr>
          <a:xfrm>
            <a:off x="415637" y="829527"/>
            <a:ext cx="3859480" cy="0"/>
          </a:xfrm>
          <a:prstGeom prst="line">
            <a:avLst/>
          </a:prstGeom>
          <a:ln w="28575">
            <a:solidFill>
              <a:schemeClr val="bg1"/>
            </a:solidFill>
          </a:ln>
        </p:spPr>
        <p:style>
          <a:lnRef idx="1">
            <a:schemeClr val="accent3"/>
          </a:lnRef>
          <a:fillRef idx="0">
            <a:schemeClr val="accent3"/>
          </a:fillRef>
          <a:effectRef idx="0">
            <a:schemeClr val="accent3"/>
          </a:effectRef>
          <a:fontRef idx="minor">
            <a:schemeClr val="tx1"/>
          </a:fontRef>
        </p:style>
      </p:cxnSp>
      <p:sp>
        <p:nvSpPr>
          <p:cNvPr id="14" name="Text Placeholder 13">
            <a:extLst>
              <a:ext uri="{FF2B5EF4-FFF2-40B4-BE49-F238E27FC236}">
                <a16:creationId xmlns:a16="http://schemas.microsoft.com/office/drawing/2014/main" id="{D8F7DA4B-F13A-9545-AE5A-A29599DCED68}"/>
              </a:ext>
            </a:extLst>
          </p:cNvPr>
          <p:cNvSpPr>
            <a:spLocks noGrp="1"/>
          </p:cNvSpPr>
          <p:nvPr>
            <p:ph type="body" sz="quarter" idx="11"/>
          </p:nvPr>
        </p:nvSpPr>
        <p:spPr>
          <a:xfrm>
            <a:off x="415636" y="1532936"/>
            <a:ext cx="3859480" cy="4154381"/>
          </a:xfrm>
          <a:prstGeom prst="rect">
            <a:avLst/>
          </a:prstGeom>
        </p:spPr>
        <p:txBody>
          <a:bodyPr lIns="0"/>
          <a:lstStyle>
            <a:lvl1pPr marL="105087" indent="-105087">
              <a:buFont typeface="Wingdings" pitchFamily="2" charset="2"/>
              <a:buChar char="§"/>
              <a:tabLst/>
              <a:defRPr sz="816">
                <a:solidFill>
                  <a:schemeClr val="bg1"/>
                </a:solidFill>
              </a:defRPr>
            </a:lvl1pPr>
            <a:lvl2pPr marL="210174" indent="-105087">
              <a:spcAft>
                <a:spcPts val="544"/>
              </a:spcAft>
              <a:buFont typeface="System Font Regular"/>
              <a:buChar char="–"/>
              <a:tabLst/>
              <a:defRPr sz="816">
                <a:solidFill>
                  <a:schemeClr val="bg1"/>
                </a:solidFill>
              </a:defRPr>
            </a:lvl2pPr>
          </a:lstStyle>
          <a:p>
            <a:pPr lvl="0"/>
            <a:r>
              <a:rPr lang="en-US" dirty="0"/>
              <a:t>Click to edit Master text styles</a:t>
            </a:r>
          </a:p>
          <a:p>
            <a:pPr lvl="1"/>
            <a:r>
              <a:rPr lang="en-US" dirty="0"/>
              <a:t>Second level</a:t>
            </a:r>
          </a:p>
        </p:txBody>
      </p:sp>
      <p:cxnSp>
        <p:nvCxnSpPr>
          <p:cNvPr id="17" name="Straight Connector 16">
            <a:extLst>
              <a:ext uri="{FF2B5EF4-FFF2-40B4-BE49-F238E27FC236}">
                <a16:creationId xmlns:a16="http://schemas.microsoft.com/office/drawing/2014/main" id="{7E0A58AE-0172-2B48-846F-C8C8DD051F20}"/>
              </a:ext>
            </a:extLst>
          </p:cNvPr>
          <p:cNvCxnSpPr>
            <a:cxnSpLocks/>
          </p:cNvCxnSpPr>
          <p:nvPr userDrawn="1"/>
        </p:nvCxnSpPr>
        <p:spPr>
          <a:xfrm>
            <a:off x="4868884" y="829527"/>
            <a:ext cx="3859480" cy="0"/>
          </a:xfrm>
          <a:prstGeom prst="line">
            <a:avLst/>
          </a:prstGeom>
          <a:ln w="28575">
            <a:solidFill>
              <a:schemeClr val="accent1"/>
            </a:solidFill>
          </a:ln>
        </p:spPr>
        <p:style>
          <a:lnRef idx="1">
            <a:schemeClr val="accent3"/>
          </a:lnRef>
          <a:fillRef idx="0">
            <a:schemeClr val="accent3"/>
          </a:fillRef>
          <a:effectRef idx="0">
            <a:schemeClr val="accent3"/>
          </a:effectRef>
          <a:fontRef idx="minor">
            <a:schemeClr val="tx1"/>
          </a:fontRef>
        </p:style>
      </p:cxnSp>
      <p:sp>
        <p:nvSpPr>
          <p:cNvPr id="20" name="Rectangle 19">
            <a:extLst>
              <a:ext uri="{FF2B5EF4-FFF2-40B4-BE49-F238E27FC236}">
                <a16:creationId xmlns:a16="http://schemas.microsoft.com/office/drawing/2014/main" id="{08CEE874-EF34-934C-8E87-B3878E7EA44A}"/>
              </a:ext>
            </a:extLst>
          </p:cNvPr>
          <p:cNvSpPr/>
          <p:nvPr userDrawn="1"/>
        </p:nvSpPr>
        <p:spPr>
          <a:xfrm>
            <a:off x="4584798" y="620053"/>
            <a:ext cx="284082" cy="3266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2" dirty="0"/>
          </a:p>
        </p:txBody>
      </p:sp>
      <p:sp>
        <p:nvSpPr>
          <p:cNvPr id="19" name="Text Placeholder 13">
            <a:extLst>
              <a:ext uri="{FF2B5EF4-FFF2-40B4-BE49-F238E27FC236}">
                <a16:creationId xmlns:a16="http://schemas.microsoft.com/office/drawing/2014/main" id="{65B5B068-2177-524D-9BE4-8D497CCBB9D1}"/>
              </a:ext>
            </a:extLst>
          </p:cNvPr>
          <p:cNvSpPr>
            <a:spLocks noGrp="1"/>
          </p:cNvSpPr>
          <p:nvPr>
            <p:ph type="body" sz="quarter" idx="12"/>
          </p:nvPr>
        </p:nvSpPr>
        <p:spPr>
          <a:xfrm>
            <a:off x="4868883" y="1532936"/>
            <a:ext cx="3859480" cy="4154381"/>
          </a:xfrm>
          <a:prstGeom prst="rect">
            <a:avLst/>
          </a:prstGeom>
        </p:spPr>
        <p:txBody>
          <a:bodyPr lIns="0"/>
          <a:lstStyle>
            <a:lvl1pPr marL="105087" indent="-105087">
              <a:buFont typeface="Wingdings" pitchFamily="2" charset="2"/>
              <a:buChar char="§"/>
              <a:tabLst/>
              <a:defRPr sz="816">
                <a:solidFill>
                  <a:schemeClr val="accent1"/>
                </a:solidFill>
              </a:defRPr>
            </a:lvl1pPr>
            <a:lvl2pPr marL="210174" indent="-105087">
              <a:buFont typeface="System Font Regular"/>
              <a:buChar char="–"/>
              <a:tabLst/>
              <a:defRPr sz="816">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Click to edit Master text styles</a:t>
            </a:r>
          </a:p>
          <a:p>
            <a:pPr lvl="1"/>
            <a:r>
              <a:rPr lang="en-US" dirty="0"/>
              <a:t>Second level</a:t>
            </a:r>
          </a:p>
        </p:txBody>
      </p:sp>
      <p:sp>
        <p:nvSpPr>
          <p:cNvPr id="13" name="Text Placeholder 3">
            <a:extLst>
              <a:ext uri="{FF2B5EF4-FFF2-40B4-BE49-F238E27FC236}">
                <a16:creationId xmlns:a16="http://schemas.microsoft.com/office/drawing/2014/main" id="{8F5E908B-EF83-D141-837D-75D0DCB842AD}"/>
              </a:ext>
            </a:extLst>
          </p:cNvPr>
          <p:cNvSpPr>
            <a:spLocks noGrp="1"/>
          </p:cNvSpPr>
          <p:nvPr>
            <p:ph type="body" sz="quarter" idx="13"/>
          </p:nvPr>
        </p:nvSpPr>
        <p:spPr>
          <a:xfrm>
            <a:off x="415638" y="829179"/>
            <a:ext cx="3859480" cy="303695"/>
          </a:xfrm>
          <a:prstGeom prst="rect">
            <a:avLst/>
          </a:prstGeom>
        </p:spPr>
        <p:txBody>
          <a:bodyPr lIns="0"/>
          <a:lstStyle>
            <a:lvl1pPr marL="0" indent="0">
              <a:buNone/>
              <a:defRPr sz="1088" b="1" i="1">
                <a:solidFill>
                  <a:schemeClr val="bg1"/>
                </a:solidFill>
                <a:latin typeface="Meta Offc" panose="020B0504030101020102" pitchFamily="34" charset="0"/>
                <a:cs typeface="Meta Offc" panose="020B0504030101020102" pitchFamily="34" charset="0"/>
              </a:defRPr>
            </a:lvl1pPr>
          </a:lstStyle>
          <a:p>
            <a:pPr lvl="0"/>
            <a:r>
              <a:rPr lang="en-US" dirty="0"/>
              <a:t>Click to edit Master text styles</a:t>
            </a:r>
          </a:p>
        </p:txBody>
      </p:sp>
      <p:sp>
        <p:nvSpPr>
          <p:cNvPr id="15" name="Text Placeholder 3">
            <a:extLst>
              <a:ext uri="{FF2B5EF4-FFF2-40B4-BE49-F238E27FC236}">
                <a16:creationId xmlns:a16="http://schemas.microsoft.com/office/drawing/2014/main" id="{8F5E908B-EF83-D141-837D-75D0DCB842AD}"/>
              </a:ext>
            </a:extLst>
          </p:cNvPr>
          <p:cNvSpPr>
            <a:spLocks noGrp="1"/>
          </p:cNvSpPr>
          <p:nvPr>
            <p:ph type="body" sz="quarter" idx="14"/>
          </p:nvPr>
        </p:nvSpPr>
        <p:spPr>
          <a:xfrm>
            <a:off x="4868882" y="829179"/>
            <a:ext cx="3859480" cy="303695"/>
          </a:xfrm>
          <a:prstGeom prst="rect">
            <a:avLst/>
          </a:prstGeom>
        </p:spPr>
        <p:txBody>
          <a:bodyPr lIns="0"/>
          <a:lstStyle>
            <a:lvl1pPr marL="0" indent="0">
              <a:buNone/>
              <a:defRPr sz="1088" b="1" i="1">
                <a:solidFill>
                  <a:schemeClr val="accent1"/>
                </a:solidFill>
                <a:latin typeface="Meta Offc" panose="020B0504030101020102" pitchFamily="34" charset="0"/>
                <a:cs typeface="Meta Offc" panose="020B0504030101020102" pitchFamily="34" charset="0"/>
              </a:defRPr>
            </a:lvl1pPr>
          </a:lstStyle>
          <a:p>
            <a:pPr lvl="0"/>
            <a:r>
              <a:rPr lang="en-US" dirty="0"/>
              <a:t>Click to edit Master text styles</a:t>
            </a:r>
          </a:p>
        </p:txBody>
      </p:sp>
      <p:sp>
        <p:nvSpPr>
          <p:cNvPr id="6" name="Text Placeholder 5"/>
          <p:cNvSpPr>
            <a:spLocks noGrp="1"/>
          </p:cNvSpPr>
          <p:nvPr>
            <p:ph type="body" sz="quarter" idx="15"/>
          </p:nvPr>
        </p:nvSpPr>
        <p:spPr>
          <a:xfrm>
            <a:off x="4881678" y="348255"/>
            <a:ext cx="3846685" cy="514091"/>
          </a:xfrm>
          <a:prstGeom prst="rect">
            <a:avLst/>
          </a:prstGeom>
        </p:spPr>
        <p:txBody>
          <a:bodyPr lIns="0" rIns="0" anchor="b" anchorCtr="0"/>
          <a:lstStyle>
            <a:lvl1pPr marL="0" indent="0">
              <a:buNone/>
              <a:defRPr sz="1632" b="1"/>
            </a:lvl1pPr>
            <a:lvl2pPr marL="420962" indent="0">
              <a:buNone/>
              <a:defRPr/>
            </a:lvl2pPr>
            <a:lvl3pPr marL="841925" indent="0">
              <a:buNone/>
              <a:defRPr/>
            </a:lvl3pPr>
            <a:lvl4pPr marL="1262886" indent="0">
              <a:buNone/>
              <a:defRPr/>
            </a:lvl4pPr>
            <a:lvl5pPr marL="1683849" indent="0">
              <a:buNone/>
              <a:defRPr/>
            </a:lvl5pPr>
          </a:lstStyle>
          <a:p>
            <a:pPr lvl="0"/>
            <a:r>
              <a:rPr lang="en-US" dirty="0" smtClean="0"/>
              <a:t>Edit Master text styles</a:t>
            </a:r>
          </a:p>
        </p:txBody>
      </p:sp>
    </p:spTree>
    <p:extLst>
      <p:ext uri="{BB962C8B-B14F-4D97-AF65-F5344CB8AC3E}">
        <p14:creationId xmlns:p14="http://schemas.microsoft.com/office/powerpoint/2010/main" val="54336708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Page Layout With Image 9p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8CEE874-EF34-934C-8E87-B3878E7EA44A}"/>
              </a:ext>
            </a:extLst>
          </p:cNvPr>
          <p:cNvSpPr/>
          <p:nvPr userDrawn="1"/>
        </p:nvSpPr>
        <p:spPr>
          <a:xfrm>
            <a:off x="5488466" y="620053"/>
            <a:ext cx="2109074" cy="3266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2" dirty="0"/>
          </a:p>
        </p:txBody>
      </p:sp>
      <p:sp>
        <p:nvSpPr>
          <p:cNvPr id="2" name="Title 1">
            <a:extLst>
              <a:ext uri="{FF2B5EF4-FFF2-40B4-BE49-F238E27FC236}">
                <a16:creationId xmlns:a16="http://schemas.microsoft.com/office/drawing/2014/main" id="{BE837697-CAD2-574D-BDAD-A329FDD19A51}"/>
              </a:ext>
            </a:extLst>
          </p:cNvPr>
          <p:cNvSpPr>
            <a:spLocks noGrp="1"/>
          </p:cNvSpPr>
          <p:nvPr>
            <p:ph type="ctrTitle"/>
          </p:nvPr>
        </p:nvSpPr>
        <p:spPr>
          <a:xfrm>
            <a:off x="382444" y="331671"/>
            <a:ext cx="5106022" cy="514307"/>
          </a:xfrm>
          <a:prstGeom prst="rect">
            <a:avLst/>
          </a:prstGeom>
        </p:spPr>
        <p:txBody>
          <a:bodyPr lIns="0" anchor="b" anchorCtr="0"/>
          <a:lstStyle>
            <a:lvl1pPr algn="l">
              <a:defRPr sz="1632" b="1">
                <a:solidFill>
                  <a:schemeClr val="accent1"/>
                </a:solidFill>
                <a:latin typeface="Meta Offc" panose="020B0504030101020102" pitchFamily="34" charset="0"/>
              </a:defRPr>
            </a:lvl1pPr>
          </a:lstStyle>
          <a:p>
            <a:r>
              <a:rPr lang="en-GB" dirty="0"/>
              <a:t>Click to edit Master title style</a:t>
            </a:r>
            <a:endParaRPr lang="en-US" dirty="0"/>
          </a:p>
        </p:txBody>
      </p:sp>
      <p:sp>
        <p:nvSpPr>
          <p:cNvPr id="7" name="Rectangle 6">
            <a:extLst>
              <a:ext uri="{FF2B5EF4-FFF2-40B4-BE49-F238E27FC236}">
                <a16:creationId xmlns:a16="http://schemas.microsoft.com/office/drawing/2014/main" id="{E4999CE8-5470-0448-BFB0-25D3AC98C6A9}"/>
              </a:ext>
            </a:extLst>
          </p:cNvPr>
          <p:cNvSpPr/>
          <p:nvPr userDrawn="1"/>
        </p:nvSpPr>
        <p:spPr>
          <a:xfrm>
            <a:off x="5946699" y="1"/>
            <a:ext cx="3170758" cy="6858000"/>
          </a:xfrm>
          <a:prstGeom prst="rect">
            <a:avLst/>
          </a:prstGeom>
          <a:solidFill>
            <a:srgbClr val="003057"/>
          </a:solidFill>
          <a:ln>
            <a:solidFill>
              <a:srgbClr val="00305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32" dirty="0"/>
          </a:p>
        </p:txBody>
      </p:sp>
      <p:pic>
        <p:nvPicPr>
          <p:cNvPr id="8" name="Picture 7" descr="A skyscraper in a city&#10;&#10;Description automatically generated">
            <a:extLst>
              <a:ext uri="{FF2B5EF4-FFF2-40B4-BE49-F238E27FC236}">
                <a16:creationId xmlns:a16="http://schemas.microsoft.com/office/drawing/2014/main" id="{CD91699C-51F0-384F-B437-7DB911D2B2D3}"/>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colorTemperature colorTemp="7200"/>
                    </a14:imgEffect>
                    <a14:imgEffect>
                      <a14:saturation sat="0"/>
                    </a14:imgEffect>
                  </a14:imgLayer>
                </a14:imgProps>
              </a:ext>
              <a:ext uri="{28A0092B-C50C-407E-A947-70E740481C1C}">
                <a14:useLocalDpi xmlns:a14="http://schemas.microsoft.com/office/drawing/2010/main" val="0"/>
              </a:ext>
            </a:extLst>
          </a:blip>
          <a:srcRect l="18978" r="49583" b="293"/>
          <a:stretch/>
        </p:blipFill>
        <p:spPr>
          <a:xfrm>
            <a:off x="6104166" y="1"/>
            <a:ext cx="3039835" cy="6857999"/>
          </a:xfrm>
          <a:prstGeom prst="rect">
            <a:avLst/>
          </a:prstGeom>
        </p:spPr>
      </p:pic>
      <p:sp>
        <p:nvSpPr>
          <p:cNvPr id="5" name="Text Placeholder 4">
            <a:extLst>
              <a:ext uri="{FF2B5EF4-FFF2-40B4-BE49-F238E27FC236}">
                <a16:creationId xmlns:a16="http://schemas.microsoft.com/office/drawing/2014/main" id="{FC2703C3-0522-594A-BC99-B958AA0A2A06}"/>
              </a:ext>
            </a:extLst>
          </p:cNvPr>
          <p:cNvSpPr>
            <a:spLocks noGrp="1"/>
          </p:cNvSpPr>
          <p:nvPr>
            <p:ph type="body" sz="quarter" idx="13"/>
          </p:nvPr>
        </p:nvSpPr>
        <p:spPr>
          <a:xfrm>
            <a:off x="415636" y="2566026"/>
            <a:ext cx="5072829" cy="2547627"/>
          </a:xfrm>
          <a:prstGeom prst="rect">
            <a:avLst/>
          </a:prstGeom>
        </p:spPr>
        <p:txBody>
          <a:bodyPr lIns="0"/>
          <a:lstStyle>
            <a:lvl1pPr marL="103647" indent="-103647">
              <a:spcBef>
                <a:spcPts val="635"/>
              </a:spcBef>
              <a:spcAft>
                <a:spcPts val="272"/>
              </a:spcAft>
              <a:buFont typeface="Wingdings" pitchFamily="2" charset="2"/>
              <a:buChar char="§"/>
              <a:tabLst/>
              <a:defRPr sz="816" b="0" i="0">
                <a:solidFill>
                  <a:schemeClr val="accent1"/>
                </a:solidFill>
                <a:latin typeface="Meta Offc" panose="020B0504030101020102" pitchFamily="34" charset="0"/>
                <a:cs typeface="Meta Offc" panose="020B0504030101020102" pitchFamily="34" charset="0"/>
              </a:defRPr>
            </a:lvl1pPr>
            <a:lvl2pPr marL="207294" indent="-103647">
              <a:spcBef>
                <a:spcPts val="91"/>
              </a:spcBef>
              <a:spcAft>
                <a:spcPts val="272"/>
              </a:spcAft>
              <a:buFont typeface="System Font Regular"/>
              <a:buChar char="–"/>
              <a:tabLst/>
              <a:defRPr sz="816" b="0" i="0">
                <a:solidFill>
                  <a:schemeClr val="accent1"/>
                </a:solidFill>
                <a:latin typeface="Meta Offc" panose="020B0504030101020102" pitchFamily="34" charset="0"/>
                <a:cs typeface="Meta Offc" panose="020B0504030101020102" pitchFamily="34" charset="0"/>
              </a:defRPr>
            </a:lvl2pPr>
            <a:lvl3pPr marL="310942" indent="-103647">
              <a:buFont typeface="Wingdings" pitchFamily="2" charset="2"/>
              <a:buChar char="§"/>
              <a:tabLst/>
              <a:defRPr sz="816" b="0" i="1">
                <a:latin typeface="Meta Offc Normal" panose="020B0504030101020102" pitchFamily="34" charset="77"/>
                <a:cs typeface="Meta Offc Normal" panose="020B0504030101020102" pitchFamily="34" charset="77"/>
              </a:defRPr>
            </a:lvl3pPr>
            <a:lvl4pPr marL="416029" indent="-105087">
              <a:buFont typeface="Wingdings" pitchFamily="2" charset="2"/>
              <a:buChar char="§"/>
              <a:tabLst/>
              <a:defRPr sz="816" b="0" i="0">
                <a:latin typeface="Meta Offc Normal" panose="020B0504030101020102" pitchFamily="34" charset="77"/>
                <a:cs typeface="Meta Offc Normal" panose="020B0504030101020102" pitchFamily="34" charset="77"/>
              </a:defRPr>
            </a:lvl4pPr>
            <a:lvl5pPr marL="519676" indent="-103647">
              <a:buFont typeface="Wingdings" pitchFamily="2" charset="2"/>
              <a:buChar char="§"/>
              <a:tabLst/>
              <a:defRPr sz="816" b="0" i="0">
                <a:latin typeface="Meta Offc Normal" panose="020B0504030101020102" pitchFamily="34" charset="77"/>
                <a:cs typeface="Meta Offc Normal" panose="020B0504030101020102" pitchFamily="34" charset="77"/>
              </a:defRPr>
            </a:lvl5pPr>
          </a:lstStyle>
          <a:p>
            <a:pPr lvl="0"/>
            <a:r>
              <a:rPr lang="en-US" dirty="0"/>
              <a:t>Click to edit Master text styles</a:t>
            </a:r>
          </a:p>
          <a:p>
            <a:pPr lvl="1"/>
            <a:r>
              <a:rPr lang="en-US" dirty="0"/>
              <a:t>Second level</a:t>
            </a:r>
          </a:p>
          <a:p>
            <a:pPr lvl="0"/>
            <a:r>
              <a:rPr lang="en-US" dirty="0"/>
              <a:t>Main Bullet</a:t>
            </a:r>
          </a:p>
          <a:p>
            <a:pPr lvl="1"/>
            <a:r>
              <a:rPr lang="en-US" dirty="0"/>
              <a:t>Second Level</a:t>
            </a:r>
          </a:p>
        </p:txBody>
      </p:sp>
      <p:sp>
        <p:nvSpPr>
          <p:cNvPr id="4" name="Text Placeholder 3"/>
          <p:cNvSpPr>
            <a:spLocks noGrp="1"/>
          </p:cNvSpPr>
          <p:nvPr>
            <p:ph type="body" sz="quarter" idx="14"/>
          </p:nvPr>
        </p:nvSpPr>
        <p:spPr>
          <a:xfrm>
            <a:off x="415636" y="6102756"/>
            <a:ext cx="5072829" cy="232170"/>
          </a:xfrm>
          <a:prstGeom prst="rect">
            <a:avLst/>
          </a:prstGeom>
        </p:spPr>
        <p:txBody>
          <a:bodyPr anchor="b"/>
          <a:lstStyle>
            <a:lvl1pPr marL="0" indent="0">
              <a:spcBef>
                <a:spcPts val="0"/>
              </a:spcBef>
              <a:buNone/>
              <a:defRPr sz="725" i="1"/>
            </a:lvl1pPr>
            <a:lvl2pPr>
              <a:defRPr sz="725" i="1"/>
            </a:lvl2pPr>
            <a:lvl3pPr>
              <a:defRPr sz="725" i="1"/>
            </a:lvl3pPr>
            <a:lvl4pPr>
              <a:defRPr sz="725" i="1"/>
            </a:lvl4pPr>
            <a:lvl5pPr>
              <a:defRPr sz="725" i="1"/>
            </a:lvl5pPr>
          </a:lstStyle>
          <a:p>
            <a:pPr lvl="0"/>
            <a:r>
              <a:rPr lang="en-US" dirty="0" smtClean="0"/>
              <a:t>Edit Master text styles</a:t>
            </a:r>
          </a:p>
        </p:txBody>
      </p:sp>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742010" y="6218842"/>
            <a:ext cx="1764145" cy="316065"/>
          </a:xfrm>
          <a:prstGeom prst="rect">
            <a:avLst/>
          </a:prstGeom>
        </p:spPr>
      </p:pic>
    </p:spTree>
    <p:extLst>
      <p:ext uri="{BB962C8B-B14F-4D97-AF65-F5344CB8AC3E}">
        <p14:creationId xmlns:p14="http://schemas.microsoft.com/office/powerpoint/2010/main" val="51200635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Header with. no subtitle">
    <p:spTree>
      <p:nvGrpSpPr>
        <p:cNvPr id="1" name=""/>
        <p:cNvGrpSpPr/>
        <p:nvPr/>
      </p:nvGrpSpPr>
      <p:grpSpPr>
        <a:xfrm>
          <a:off x="0" y="0"/>
          <a:ext cx="0" cy="0"/>
          <a:chOff x="0" y="0"/>
          <a:chExt cx="0" cy="0"/>
        </a:xfrm>
      </p:grpSpPr>
      <p:sp>
        <p:nvSpPr>
          <p:cNvPr id="3" name="Rectangle 2"/>
          <p:cNvSpPr/>
          <p:nvPr userDrawn="1"/>
        </p:nvSpPr>
        <p:spPr>
          <a:xfrm>
            <a:off x="286987" y="641627"/>
            <a:ext cx="8649195" cy="4738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2" dirty="0"/>
          </a:p>
        </p:txBody>
      </p:sp>
    </p:spTree>
    <p:extLst>
      <p:ext uri="{BB962C8B-B14F-4D97-AF65-F5344CB8AC3E}">
        <p14:creationId xmlns:p14="http://schemas.microsoft.com/office/powerpoint/2010/main" val="2012823796"/>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Header WITH subtitle 9pt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F17D9-E42B-D04E-A4F5-07668C569DBD}"/>
              </a:ext>
            </a:extLst>
          </p:cNvPr>
          <p:cNvSpPr>
            <a:spLocks noGrp="1"/>
          </p:cNvSpPr>
          <p:nvPr>
            <p:ph type="title"/>
          </p:nvPr>
        </p:nvSpPr>
        <p:spPr>
          <a:xfrm>
            <a:off x="382909" y="331672"/>
            <a:ext cx="8378182" cy="449133"/>
          </a:xfrm>
          <a:prstGeom prst="rect">
            <a:avLst/>
          </a:prstGeom>
        </p:spPr>
        <p:txBody>
          <a:bodyPr lIns="0" anchor="b" anchorCtr="0"/>
          <a:lstStyle>
            <a:lvl1pPr>
              <a:defRPr sz="1632" b="1">
                <a:solidFill>
                  <a:schemeClr val="accent1"/>
                </a:solidFill>
                <a:latin typeface="Meta Offc" panose="020B0504030101020102" pitchFamily="34" charset="0"/>
              </a:defRPr>
            </a:lvl1pPr>
          </a:lstStyle>
          <a:p>
            <a:r>
              <a:rPr lang="en-GB" dirty="0"/>
              <a:t>Click to edit Master title style</a:t>
            </a:r>
            <a:endParaRPr lang="en-US" dirty="0"/>
          </a:p>
        </p:txBody>
      </p:sp>
      <p:sp>
        <p:nvSpPr>
          <p:cNvPr id="4" name="Text Placeholder 3">
            <a:extLst>
              <a:ext uri="{FF2B5EF4-FFF2-40B4-BE49-F238E27FC236}">
                <a16:creationId xmlns:a16="http://schemas.microsoft.com/office/drawing/2014/main" id="{8F5E908B-EF83-D141-837D-75D0DCB842AD}"/>
              </a:ext>
            </a:extLst>
          </p:cNvPr>
          <p:cNvSpPr>
            <a:spLocks noGrp="1"/>
          </p:cNvSpPr>
          <p:nvPr>
            <p:ph type="body" sz="quarter" idx="13"/>
          </p:nvPr>
        </p:nvSpPr>
        <p:spPr>
          <a:xfrm>
            <a:off x="382909" y="998695"/>
            <a:ext cx="8378182" cy="303695"/>
          </a:xfrm>
          <a:prstGeom prst="rect">
            <a:avLst/>
          </a:prstGeom>
        </p:spPr>
        <p:txBody>
          <a:bodyPr lIns="0"/>
          <a:lstStyle>
            <a:lvl1pPr marL="0" indent="0">
              <a:buNone/>
              <a:defRPr sz="1088" b="1" i="1">
                <a:solidFill>
                  <a:schemeClr val="accent1"/>
                </a:solidFill>
                <a:latin typeface="Meta Offc" panose="020B0504030101020102" pitchFamily="34" charset="0"/>
                <a:cs typeface="Meta Offc" panose="020B0504030101020102" pitchFamily="34" charset="0"/>
              </a:defRPr>
            </a:lvl1pPr>
          </a:lstStyle>
          <a:p>
            <a:pPr lvl="0"/>
            <a:r>
              <a:rPr lang="en-US" dirty="0"/>
              <a:t>Click to edit Master text styles</a:t>
            </a:r>
          </a:p>
        </p:txBody>
      </p:sp>
      <p:sp>
        <p:nvSpPr>
          <p:cNvPr id="5" name="Text Placeholder 4"/>
          <p:cNvSpPr>
            <a:spLocks noGrp="1"/>
          </p:cNvSpPr>
          <p:nvPr>
            <p:ph type="body" sz="quarter" idx="14"/>
          </p:nvPr>
        </p:nvSpPr>
        <p:spPr>
          <a:xfrm>
            <a:off x="382909" y="1368434"/>
            <a:ext cx="8378182" cy="4516432"/>
          </a:xfrm>
          <a:prstGeom prst="rect">
            <a:avLst/>
          </a:prstGeom>
        </p:spPr>
        <p:txBody>
          <a:bodyPr lIns="0"/>
          <a:lstStyle>
            <a:lvl1pPr marL="107966" indent="-107966">
              <a:buFont typeface="Wingdings" panose="05000000000000000000" pitchFamily="2" charset="2"/>
              <a:buChar char="§"/>
              <a:defRPr sz="816">
                <a:solidFill>
                  <a:schemeClr val="accent1"/>
                </a:solidFill>
              </a:defRPr>
            </a:lvl1pPr>
            <a:lvl2pPr marL="204415" indent="-96450">
              <a:buFont typeface="Meta Offc" panose="020B0504030101020102" pitchFamily="34" charset="0"/>
              <a:buChar char="—"/>
              <a:defRPr sz="816">
                <a:solidFill>
                  <a:schemeClr val="accent1"/>
                </a:solidFill>
              </a:defRPr>
            </a:lvl2pPr>
          </a:lstStyle>
          <a:p>
            <a:pPr lvl="0"/>
            <a:r>
              <a:rPr lang="en-US" dirty="0" smtClean="0"/>
              <a:t>Edit Master text styles</a:t>
            </a:r>
          </a:p>
          <a:p>
            <a:pPr lvl="1"/>
            <a:r>
              <a:rPr lang="en-US" dirty="0" smtClean="0"/>
              <a:t>Second level</a:t>
            </a:r>
          </a:p>
        </p:txBody>
      </p:sp>
      <p:sp>
        <p:nvSpPr>
          <p:cNvPr id="7" name="Text Placeholder 3"/>
          <p:cNvSpPr>
            <a:spLocks noGrp="1"/>
          </p:cNvSpPr>
          <p:nvPr>
            <p:ph type="body" sz="quarter" idx="15"/>
          </p:nvPr>
        </p:nvSpPr>
        <p:spPr>
          <a:xfrm>
            <a:off x="415636" y="6102756"/>
            <a:ext cx="5072829" cy="232170"/>
          </a:xfrm>
          <a:prstGeom prst="rect">
            <a:avLst/>
          </a:prstGeom>
        </p:spPr>
        <p:txBody>
          <a:bodyPr anchor="b"/>
          <a:lstStyle>
            <a:lvl1pPr marL="0" indent="0">
              <a:spcBef>
                <a:spcPts val="0"/>
              </a:spcBef>
              <a:buNone/>
              <a:defRPr sz="725" i="1"/>
            </a:lvl1pPr>
            <a:lvl2pPr>
              <a:defRPr sz="725" i="1"/>
            </a:lvl2pPr>
            <a:lvl3pPr>
              <a:defRPr sz="725" i="1"/>
            </a:lvl3pPr>
            <a:lvl4pPr>
              <a:defRPr sz="725" i="1"/>
            </a:lvl4pPr>
            <a:lvl5pPr>
              <a:defRPr sz="725" i="1"/>
            </a:lvl5pPr>
          </a:lstStyle>
          <a:p>
            <a:pPr lvl="0"/>
            <a:r>
              <a:rPr lang="en-US" dirty="0" smtClean="0"/>
              <a:t>Edit Master text styles</a:t>
            </a:r>
          </a:p>
        </p:txBody>
      </p:sp>
    </p:spTree>
    <p:extLst>
      <p:ext uri="{BB962C8B-B14F-4D97-AF65-F5344CB8AC3E}">
        <p14:creationId xmlns:p14="http://schemas.microsoft.com/office/powerpoint/2010/main" val="316797134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Header WITH subtitle 11pt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F17D9-E42B-D04E-A4F5-07668C569DBD}"/>
              </a:ext>
            </a:extLst>
          </p:cNvPr>
          <p:cNvSpPr>
            <a:spLocks noGrp="1"/>
          </p:cNvSpPr>
          <p:nvPr>
            <p:ph type="title"/>
          </p:nvPr>
        </p:nvSpPr>
        <p:spPr>
          <a:xfrm>
            <a:off x="382909" y="331672"/>
            <a:ext cx="8378182" cy="516223"/>
          </a:xfrm>
          <a:prstGeom prst="rect">
            <a:avLst/>
          </a:prstGeom>
        </p:spPr>
        <p:txBody>
          <a:bodyPr lIns="0" anchor="b" anchorCtr="0"/>
          <a:lstStyle>
            <a:lvl1pPr>
              <a:defRPr sz="1632" b="1">
                <a:solidFill>
                  <a:schemeClr val="accent1"/>
                </a:solidFill>
                <a:latin typeface="Meta Offc" panose="020B0504030101020102" pitchFamily="34" charset="0"/>
              </a:defRPr>
            </a:lvl1pPr>
          </a:lstStyle>
          <a:p>
            <a:r>
              <a:rPr lang="en-GB" dirty="0"/>
              <a:t>Click to edit Master title style</a:t>
            </a:r>
            <a:endParaRPr lang="en-US" dirty="0"/>
          </a:p>
        </p:txBody>
      </p:sp>
      <p:sp>
        <p:nvSpPr>
          <p:cNvPr id="4" name="Text Placeholder 3">
            <a:extLst>
              <a:ext uri="{FF2B5EF4-FFF2-40B4-BE49-F238E27FC236}">
                <a16:creationId xmlns:a16="http://schemas.microsoft.com/office/drawing/2014/main" id="{8F5E908B-EF83-D141-837D-75D0DCB842AD}"/>
              </a:ext>
            </a:extLst>
          </p:cNvPr>
          <p:cNvSpPr>
            <a:spLocks noGrp="1"/>
          </p:cNvSpPr>
          <p:nvPr>
            <p:ph type="body" sz="quarter" idx="13"/>
          </p:nvPr>
        </p:nvSpPr>
        <p:spPr>
          <a:xfrm>
            <a:off x="382909" y="829179"/>
            <a:ext cx="8378182" cy="303695"/>
          </a:xfrm>
          <a:prstGeom prst="rect">
            <a:avLst/>
          </a:prstGeom>
        </p:spPr>
        <p:txBody>
          <a:bodyPr lIns="0"/>
          <a:lstStyle>
            <a:lvl1pPr marL="0" indent="0">
              <a:buNone/>
              <a:defRPr sz="1088" b="1" i="1">
                <a:solidFill>
                  <a:schemeClr val="accent1"/>
                </a:solidFill>
                <a:latin typeface="Meta Offc" panose="020B0504030101020102" pitchFamily="34" charset="0"/>
                <a:cs typeface="Meta Offc" panose="020B0504030101020102" pitchFamily="34" charset="0"/>
              </a:defRPr>
            </a:lvl1pPr>
          </a:lstStyle>
          <a:p>
            <a:pPr lvl="0"/>
            <a:r>
              <a:rPr lang="en-US" dirty="0"/>
              <a:t>Click to edit Master text styles</a:t>
            </a:r>
          </a:p>
        </p:txBody>
      </p:sp>
      <p:sp>
        <p:nvSpPr>
          <p:cNvPr id="5" name="Text Placeholder 4"/>
          <p:cNvSpPr>
            <a:spLocks noGrp="1"/>
          </p:cNvSpPr>
          <p:nvPr>
            <p:ph type="body" sz="quarter" idx="14"/>
          </p:nvPr>
        </p:nvSpPr>
        <p:spPr>
          <a:xfrm>
            <a:off x="382909" y="1368434"/>
            <a:ext cx="8378182" cy="4516432"/>
          </a:xfrm>
          <a:prstGeom prst="rect">
            <a:avLst/>
          </a:prstGeom>
        </p:spPr>
        <p:txBody>
          <a:bodyPr lIns="0"/>
          <a:lstStyle>
            <a:lvl1pPr marL="107966" indent="-107966">
              <a:buFont typeface="Wingdings" panose="05000000000000000000" pitchFamily="2" charset="2"/>
              <a:buChar char="§"/>
              <a:defRPr sz="997">
                <a:solidFill>
                  <a:schemeClr val="accent1"/>
                </a:solidFill>
              </a:defRPr>
            </a:lvl1pPr>
            <a:lvl2pPr marL="204415" indent="-96450">
              <a:buFont typeface="Meta Offc" panose="020B0504030101020102" pitchFamily="34" charset="0"/>
              <a:buChar char="—"/>
              <a:defRPr sz="997">
                <a:solidFill>
                  <a:schemeClr val="accent1"/>
                </a:solidFill>
              </a:defRPr>
            </a:lvl2pPr>
          </a:lstStyle>
          <a:p>
            <a:pPr lvl="0"/>
            <a:r>
              <a:rPr lang="en-US" dirty="0" smtClean="0"/>
              <a:t>Edit Master text styles</a:t>
            </a:r>
          </a:p>
          <a:p>
            <a:pPr lvl="1"/>
            <a:r>
              <a:rPr lang="en-US" dirty="0" smtClean="0"/>
              <a:t>Second level</a:t>
            </a:r>
          </a:p>
        </p:txBody>
      </p:sp>
      <p:sp>
        <p:nvSpPr>
          <p:cNvPr id="7" name="Text Placeholder 3"/>
          <p:cNvSpPr>
            <a:spLocks noGrp="1"/>
          </p:cNvSpPr>
          <p:nvPr>
            <p:ph type="body" sz="quarter" idx="15"/>
          </p:nvPr>
        </p:nvSpPr>
        <p:spPr>
          <a:xfrm>
            <a:off x="415636" y="6102756"/>
            <a:ext cx="5072829" cy="232170"/>
          </a:xfrm>
          <a:prstGeom prst="rect">
            <a:avLst/>
          </a:prstGeom>
        </p:spPr>
        <p:txBody>
          <a:bodyPr anchor="b"/>
          <a:lstStyle>
            <a:lvl1pPr marL="0" indent="0">
              <a:spcBef>
                <a:spcPts val="0"/>
              </a:spcBef>
              <a:buNone/>
              <a:defRPr sz="725" i="1"/>
            </a:lvl1pPr>
            <a:lvl2pPr>
              <a:defRPr sz="725" i="1"/>
            </a:lvl2pPr>
            <a:lvl3pPr>
              <a:defRPr sz="725" i="1"/>
            </a:lvl3pPr>
            <a:lvl4pPr>
              <a:defRPr sz="725" i="1"/>
            </a:lvl4pPr>
            <a:lvl5pPr>
              <a:defRPr sz="725" i="1"/>
            </a:lvl5pPr>
          </a:lstStyle>
          <a:p>
            <a:pPr lvl="0"/>
            <a:r>
              <a:rPr lang="en-US" dirty="0" smtClean="0"/>
              <a:t>Edit Master text styles</a:t>
            </a:r>
          </a:p>
        </p:txBody>
      </p:sp>
    </p:spTree>
    <p:extLst>
      <p:ext uri="{BB962C8B-B14F-4D97-AF65-F5344CB8AC3E}">
        <p14:creationId xmlns:p14="http://schemas.microsoft.com/office/powerpoint/2010/main" val="38162998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Header with no subtitle and 9pt cop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DDE8DAF-F0C2-3E42-97B2-CC46FC492DFA}"/>
              </a:ext>
            </a:extLst>
          </p:cNvPr>
          <p:cNvSpPr>
            <a:spLocks noGrp="1"/>
          </p:cNvSpPr>
          <p:nvPr>
            <p:ph type="title"/>
          </p:nvPr>
        </p:nvSpPr>
        <p:spPr>
          <a:xfrm>
            <a:off x="382909" y="331672"/>
            <a:ext cx="8378182" cy="516223"/>
          </a:xfrm>
          <a:prstGeom prst="rect">
            <a:avLst/>
          </a:prstGeom>
        </p:spPr>
        <p:txBody>
          <a:bodyPr lIns="0" anchor="b" anchorCtr="0"/>
          <a:lstStyle>
            <a:lvl1pPr>
              <a:defRPr sz="1632" b="1">
                <a:solidFill>
                  <a:schemeClr val="accent1"/>
                </a:solidFill>
                <a:latin typeface="Meta Offc" panose="020B0504030101020102" pitchFamily="34" charset="0"/>
              </a:defRPr>
            </a:lvl1pPr>
          </a:lstStyle>
          <a:p>
            <a:r>
              <a:rPr lang="en-GB" dirty="0"/>
              <a:t>Click to edit Master title style</a:t>
            </a:r>
            <a:endParaRPr lang="en-US" dirty="0"/>
          </a:p>
        </p:txBody>
      </p:sp>
      <p:sp>
        <p:nvSpPr>
          <p:cNvPr id="5" name="Text Placeholder 4">
            <a:extLst>
              <a:ext uri="{FF2B5EF4-FFF2-40B4-BE49-F238E27FC236}">
                <a16:creationId xmlns:a16="http://schemas.microsoft.com/office/drawing/2014/main" id="{82986177-9801-6F4A-B715-EFB7093FFCC1}"/>
              </a:ext>
            </a:extLst>
          </p:cNvPr>
          <p:cNvSpPr>
            <a:spLocks noGrp="1"/>
          </p:cNvSpPr>
          <p:nvPr>
            <p:ph type="body" sz="quarter" idx="10"/>
          </p:nvPr>
        </p:nvSpPr>
        <p:spPr>
          <a:xfrm>
            <a:off x="382909" y="1294153"/>
            <a:ext cx="8378182" cy="4495704"/>
          </a:xfrm>
          <a:prstGeom prst="rect">
            <a:avLst/>
          </a:prstGeom>
        </p:spPr>
        <p:txBody>
          <a:bodyPr lIns="0"/>
          <a:lstStyle>
            <a:lvl1pPr marL="0" indent="0">
              <a:spcBef>
                <a:spcPts val="635"/>
              </a:spcBef>
              <a:spcAft>
                <a:spcPts val="272"/>
              </a:spcAft>
              <a:buNone/>
              <a:defRPr sz="816">
                <a:solidFill>
                  <a:schemeClr val="accent1"/>
                </a:solidFill>
              </a:defRPr>
            </a:lvl1pPr>
            <a:lvl2pPr marL="420962" indent="0">
              <a:buNone/>
              <a:defRPr sz="816"/>
            </a:lvl2pPr>
            <a:lvl3pPr marL="841925" indent="0">
              <a:buNone/>
              <a:defRPr sz="816"/>
            </a:lvl3pPr>
            <a:lvl4pPr marL="1262886" indent="0">
              <a:buNone/>
              <a:defRPr sz="816"/>
            </a:lvl4pPr>
            <a:lvl5pPr marL="1683849" indent="0">
              <a:buNone/>
              <a:defRPr sz="816"/>
            </a:lvl5pPr>
          </a:lstStyle>
          <a:p>
            <a:pPr lvl="0"/>
            <a:r>
              <a:rPr lang="en-US" dirty="0"/>
              <a:t>Click to edit Master text styles</a:t>
            </a:r>
          </a:p>
        </p:txBody>
      </p:sp>
      <p:sp>
        <p:nvSpPr>
          <p:cNvPr id="6" name="Text Placeholder 3"/>
          <p:cNvSpPr>
            <a:spLocks noGrp="1"/>
          </p:cNvSpPr>
          <p:nvPr>
            <p:ph type="body" sz="quarter" idx="14"/>
          </p:nvPr>
        </p:nvSpPr>
        <p:spPr>
          <a:xfrm>
            <a:off x="415636" y="6102756"/>
            <a:ext cx="5072829" cy="232170"/>
          </a:xfrm>
          <a:prstGeom prst="rect">
            <a:avLst/>
          </a:prstGeom>
        </p:spPr>
        <p:txBody>
          <a:bodyPr anchor="b"/>
          <a:lstStyle>
            <a:lvl1pPr marL="0" indent="0">
              <a:spcBef>
                <a:spcPts val="0"/>
              </a:spcBef>
              <a:buNone/>
              <a:defRPr sz="725" i="1"/>
            </a:lvl1pPr>
            <a:lvl2pPr>
              <a:defRPr sz="725" i="1"/>
            </a:lvl2pPr>
            <a:lvl3pPr>
              <a:defRPr sz="725" i="1"/>
            </a:lvl3pPr>
            <a:lvl4pPr>
              <a:defRPr sz="725" i="1"/>
            </a:lvl4pPr>
            <a:lvl5pPr>
              <a:defRPr sz="725" i="1"/>
            </a:lvl5pPr>
          </a:lstStyle>
          <a:p>
            <a:pPr lvl="0"/>
            <a:r>
              <a:rPr lang="en-US" dirty="0" smtClean="0"/>
              <a:t>Edit Master text styles</a:t>
            </a:r>
          </a:p>
        </p:txBody>
      </p:sp>
    </p:spTree>
    <p:extLst>
      <p:ext uri="{BB962C8B-B14F-4D97-AF65-F5344CB8AC3E}">
        <p14:creationId xmlns:p14="http://schemas.microsoft.com/office/powerpoint/2010/main" val="3703416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er with no subtitle and 9pt cop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DDE8DAF-F0C2-3E42-97B2-CC46FC492DFA}"/>
              </a:ext>
            </a:extLst>
          </p:cNvPr>
          <p:cNvSpPr>
            <a:spLocks noGrp="1"/>
          </p:cNvSpPr>
          <p:nvPr>
            <p:ph type="title"/>
          </p:nvPr>
        </p:nvSpPr>
        <p:spPr>
          <a:xfrm>
            <a:off x="382911" y="331677"/>
            <a:ext cx="8378182" cy="516223"/>
          </a:xfrm>
          <a:prstGeom prst="rect">
            <a:avLst/>
          </a:prstGeom>
        </p:spPr>
        <p:txBody>
          <a:bodyPr lIns="0" anchor="b" anchorCtr="0"/>
          <a:lstStyle>
            <a:lvl1pPr>
              <a:defRPr sz="1632" b="1">
                <a:solidFill>
                  <a:schemeClr val="accent1"/>
                </a:solidFill>
                <a:latin typeface="Meta Offc" panose="020B0504030101020102" pitchFamily="34" charset="0"/>
              </a:defRPr>
            </a:lvl1pPr>
          </a:lstStyle>
          <a:p>
            <a:r>
              <a:rPr lang="en-GB" dirty="0"/>
              <a:t>Click to edit Master title style</a:t>
            </a:r>
            <a:endParaRPr lang="en-US" dirty="0"/>
          </a:p>
        </p:txBody>
      </p:sp>
      <p:sp>
        <p:nvSpPr>
          <p:cNvPr id="5" name="Text Placeholder 4">
            <a:extLst>
              <a:ext uri="{FF2B5EF4-FFF2-40B4-BE49-F238E27FC236}">
                <a16:creationId xmlns:a16="http://schemas.microsoft.com/office/drawing/2014/main" id="{82986177-9801-6F4A-B715-EFB7093FFCC1}"/>
              </a:ext>
            </a:extLst>
          </p:cNvPr>
          <p:cNvSpPr>
            <a:spLocks noGrp="1"/>
          </p:cNvSpPr>
          <p:nvPr>
            <p:ph type="body" sz="quarter" idx="10"/>
          </p:nvPr>
        </p:nvSpPr>
        <p:spPr>
          <a:xfrm>
            <a:off x="382911" y="1294153"/>
            <a:ext cx="8378182" cy="4495704"/>
          </a:xfrm>
          <a:prstGeom prst="rect">
            <a:avLst/>
          </a:prstGeom>
        </p:spPr>
        <p:txBody>
          <a:bodyPr lIns="0"/>
          <a:lstStyle>
            <a:lvl1pPr marL="0" indent="0">
              <a:spcBef>
                <a:spcPts val="635"/>
              </a:spcBef>
              <a:spcAft>
                <a:spcPts val="272"/>
              </a:spcAft>
              <a:buNone/>
              <a:defRPr sz="816">
                <a:solidFill>
                  <a:schemeClr val="accent1"/>
                </a:solidFill>
              </a:defRPr>
            </a:lvl1pPr>
            <a:lvl2pPr marL="420952" indent="0">
              <a:buNone/>
              <a:defRPr sz="816"/>
            </a:lvl2pPr>
            <a:lvl3pPr marL="841904" indent="0">
              <a:buNone/>
              <a:defRPr sz="816"/>
            </a:lvl3pPr>
            <a:lvl4pPr marL="1262855" indent="0">
              <a:buNone/>
              <a:defRPr sz="816"/>
            </a:lvl4pPr>
            <a:lvl5pPr marL="1683807" indent="0">
              <a:buNone/>
              <a:defRPr sz="816"/>
            </a:lvl5pPr>
          </a:lstStyle>
          <a:p>
            <a:pPr lvl="0"/>
            <a:r>
              <a:rPr lang="en-US" dirty="0"/>
              <a:t>Click to edit Master text styles</a:t>
            </a:r>
          </a:p>
        </p:txBody>
      </p:sp>
      <p:sp>
        <p:nvSpPr>
          <p:cNvPr id="6" name="Text Placeholder 3"/>
          <p:cNvSpPr>
            <a:spLocks noGrp="1"/>
          </p:cNvSpPr>
          <p:nvPr>
            <p:ph type="body" sz="quarter" idx="14"/>
          </p:nvPr>
        </p:nvSpPr>
        <p:spPr>
          <a:xfrm>
            <a:off x="415637" y="6102756"/>
            <a:ext cx="5072829" cy="232170"/>
          </a:xfrm>
          <a:prstGeom prst="rect">
            <a:avLst/>
          </a:prstGeom>
        </p:spPr>
        <p:txBody>
          <a:bodyPr anchor="b"/>
          <a:lstStyle>
            <a:lvl1pPr marL="0" indent="0">
              <a:spcBef>
                <a:spcPts val="0"/>
              </a:spcBef>
              <a:buNone/>
              <a:defRPr sz="725" i="1"/>
            </a:lvl1pPr>
            <a:lvl2pPr>
              <a:defRPr sz="725" i="1"/>
            </a:lvl2pPr>
            <a:lvl3pPr>
              <a:defRPr sz="725" i="1"/>
            </a:lvl3pPr>
            <a:lvl4pPr>
              <a:defRPr sz="725" i="1"/>
            </a:lvl4pPr>
            <a:lvl5pPr>
              <a:defRPr sz="725" i="1"/>
            </a:lvl5pPr>
          </a:lstStyle>
          <a:p>
            <a:pPr lvl="0"/>
            <a:r>
              <a:rPr lang="en-US" dirty="0" smtClean="0"/>
              <a:t>Edit Master text styles</a:t>
            </a:r>
          </a:p>
        </p:txBody>
      </p:sp>
    </p:spTree>
    <p:extLst>
      <p:ext uri="{BB962C8B-B14F-4D97-AF65-F5344CB8AC3E}">
        <p14:creationId xmlns:p14="http://schemas.microsoft.com/office/powerpoint/2010/main" val="342601942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Header with no subtitle and 11pt cop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DDE8DAF-F0C2-3E42-97B2-CC46FC492DFA}"/>
              </a:ext>
            </a:extLst>
          </p:cNvPr>
          <p:cNvSpPr>
            <a:spLocks noGrp="1"/>
          </p:cNvSpPr>
          <p:nvPr>
            <p:ph type="title"/>
          </p:nvPr>
        </p:nvSpPr>
        <p:spPr>
          <a:xfrm>
            <a:off x="382909" y="331672"/>
            <a:ext cx="8378182" cy="516223"/>
          </a:xfrm>
          <a:prstGeom prst="rect">
            <a:avLst/>
          </a:prstGeom>
        </p:spPr>
        <p:txBody>
          <a:bodyPr lIns="0" anchor="b" anchorCtr="0"/>
          <a:lstStyle>
            <a:lvl1pPr>
              <a:defRPr sz="1632" b="1">
                <a:solidFill>
                  <a:schemeClr val="accent1"/>
                </a:solidFill>
                <a:latin typeface="Meta Offc" panose="020B0504030101020102" pitchFamily="34" charset="0"/>
              </a:defRPr>
            </a:lvl1pPr>
          </a:lstStyle>
          <a:p>
            <a:r>
              <a:rPr lang="en-GB" dirty="0"/>
              <a:t>Click to edit Master title style</a:t>
            </a:r>
            <a:endParaRPr lang="en-US" dirty="0"/>
          </a:p>
        </p:txBody>
      </p:sp>
      <p:sp>
        <p:nvSpPr>
          <p:cNvPr id="5" name="Text Placeholder 4">
            <a:extLst>
              <a:ext uri="{FF2B5EF4-FFF2-40B4-BE49-F238E27FC236}">
                <a16:creationId xmlns:a16="http://schemas.microsoft.com/office/drawing/2014/main" id="{82986177-9801-6F4A-B715-EFB7093FFCC1}"/>
              </a:ext>
            </a:extLst>
          </p:cNvPr>
          <p:cNvSpPr>
            <a:spLocks noGrp="1"/>
          </p:cNvSpPr>
          <p:nvPr>
            <p:ph type="body" sz="quarter" idx="10"/>
          </p:nvPr>
        </p:nvSpPr>
        <p:spPr>
          <a:xfrm>
            <a:off x="382909" y="1294153"/>
            <a:ext cx="8378182" cy="4495704"/>
          </a:xfrm>
          <a:prstGeom prst="rect">
            <a:avLst/>
          </a:prstGeom>
        </p:spPr>
        <p:txBody>
          <a:bodyPr lIns="0"/>
          <a:lstStyle>
            <a:lvl1pPr marL="0" indent="0">
              <a:spcBef>
                <a:spcPts val="635"/>
              </a:spcBef>
              <a:spcAft>
                <a:spcPts val="272"/>
              </a:spcAft>
              <a:buNone/>
              <a:defRPr sz="816">
                <a:solidFill>
                  <a:schemeClr val="accent1"/>
                </a:solidFill>
              </a:defRPr>
            </a:lvl1pPr>
            <a:lvl2pPr marL="420962" indent="0">
              <a:buNone/>
              <a:defRPr sz="816"/>
            </a:lvl2pPr>
            <a:lvl3pPr marL="841925" indent="0">
              <a:buNone/>
              <a:defRPr sz="816"/>
            </a:lvl3pPr>
            <a:lvl4pPr marL="1262886" indent="0">
              <a:buNone/>
              <a:defRPr sz="816"/>
            </a:lvl4pPr>
            <a:lvl5pPr marL="1683849" indent="0">
              <a:buNone/>
              <a:defRPr sz="816"/>
            </a:lvl5pPr>
          </a:lstStyle>
          <a:p>
            <a:pPr lvl="0"/>
            <a:r>
              <a:rPr lang="en-US" dirty="0"/>
              <a:t>Click to edit Master text styles</a:t>
            </a:r>
          </a:p>
        </p:txBody>
      </p:sp>
      <p:sp>
        <p:nvSpPr>
          <p:cNvPr id="6" name="Text Placeholder 3"/>
          <p:cNvSpPr>
            <a:spLocks noGrp="1"/>
          </p:cNvSpPr>
          <p:nvPr>
            <p:ph type="body" sz="quarter" idx="14"/>
          </p:nvPr>
        </p:nvSpPr>
        <p:spPr>
          <a:xfrm>
            <a:off x="415636" y="6102756"/>
            <a:ext cx="5072829" cy="232170"/>
          </a:xfrm>
          <a:prstGeom prst="rect">
            <a:avLst/>
          </a:prstGeom>
        </p:spPr>
        <p:txBody>
          <a:bodyPr anchor="b"/>
          <a:lstStyle>
            <a:lvl1pPr marL="0" indent="0">
              <a:spcBef>
                <a:spcPts val="0"/>
              </a:spcBef>
              <a:buNone/>
              <a:defRPr sz="725" i="1"/>
            </a:lvl1pPr>
            <a:lvl2pPr>
              <a:defRPr sz="725" i="1"/>
            </a:lvl2pPr>
            <a:lvl3pPr>
              <a:defRPr sz="725" i="1"/>
            </a:lvl3pPr>
            <a:lvl4pPr>
              <a:defRPr sz="725" i="1"/>
            </a:lvl4pPr>
            <a:lvl5pPr>
              <a:defRPr sz="725" i="1"/>
            </a:lvl5pPr>
          </a:lstStyle>
          <a:p>
            <a:pPr lvl="0"/>
            <a:r>
              <a:rPr lang="en-US" dirty="0" smtClean="0"/>
              <a:t>Edit Master text styles</a:t>
            </a:r>
          </a:p>
        </p:txBody>
      </p:sp>
    </p:spTree>
    <p:extLst>
      <p:ext uri="{BB962C8B-B14F-4D97-AF65-F5344CB8AC3E}">
        <p14:creationId xmlns:p14="http://schemas.microsoft.com/office/powerpoint/2010/main" val="105976796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Header with Subtitle and 9pt Cop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A9821D8-F179-1046-BE57-6DFDAADA0DB9}"/>
              </a:ext>
            </a:extLst>
          </p:cNvPr>
          <p:cNvSpPr>
            <a:spLocks noGrp="1"/>
          </p:cNvSpPr>
          <p:nvPr>
            <p:ph type="title"/>
          </p:nvPr>
        </p:nvSpPr>
        <p:spPr>
          <a:xfrm>
            <a:off x="382909" y="331672"/>
            <a:ext cx="8378182" cy="516223"/>
          </a:xfrm>
          <a:prstGeom prst="rect">
            <a:avLst/>
          </a:prstGeom>
        </p:spPr>
        <p:txBody>
          <a:bodyPr lIns="0" anchor="b" anchorCtr="0"/>
          <a:lstStyle>
            <a:lvl1pPr>
              <a:defRPr sz="1632" b="1">
                <a:solidFill>
                  <a:schemeClr val="accent1"/>
                </a:solidFill>
                <a:latin typeface="Meta Offc" panose="020B0504030101020102" pitchFamily="34" charset="0"/>
              </a:defRPr>
            </a:lvl1pPr>
          </a:lstStyle>
          <a:p>
            <a:r>
              <a:rPr lang="en-GB" dirty="0"/>
              <a:t>Click to edit Master title style</a:t>
            </a:r>
            <a:endParaRPr lang="en-US" dirty="0"/>
          </a:p>
        </p:txBody>
      </p:sp>
      <p:sp>
        <p:nvSpPr>
          <p:cNvPr id="4" name="Text Placeholder 3">
            <a:extLst>
              <a:ext uri="{FF2B5EF4-FFF2-40B4-BE49-F238E27FC236}">
                <a16:creationId xmlns:a16="http://schemas.microsoft.com/office/drawing/2014/main" id="{50D978D7-4D94-C447-9226-C8BF93908F86}"/>
              </a:ext>
            </a:extLst>
          </p:cNvPr>
          <p:cNvSpPr>
            <a:spLocks noGrp="1"/>
          </p:cNvSpPr>
          <p:nvPr>
            <p:ph type="body" sz="quarter" idx="13"/>
          </p:nvPr>
        </p:nvSpPr>
        <p:spPr>
          <a:xfrm>
            <a:off x="382909" y="829179"/>
            <a:ext cx="8378182" cy="303695"/>
          </a:xfrm>
          <a:prstGeom prst="rect">
            <a:avLst/>
          </a:prstGeom>
        </p:spPr>
        <p:txBody>
          <a:bodyPr lIns="0"/>
          <a:lstStyle>
            <a:lvl1pPr marL="0" indent="0">
              <a:buNone/>
              <a:defRPr sz="1088" b="1" i="1">
                <a:solidFill>
                  <a:schemeClr val="accent1"/>
                </a:solidFill>
                <a:latin typeface="Meta Offc" panose="020B0504030101020102" pitchFamily="34" charset="0"/>
                <a:cs typeface="Meta Offc" panose="020B0504030101020102" pitchFamily="34" charset="0"/>
              </a:defRPr>
            </a:lvl1pPr>
          </a:lstStyle>
          <a:p>
            <a:pPr lvl="0"/>
            <a:r>
              <a:rPr lang="en-US" dirty="0"/>
              <a:t>Click to edit Master text styles</a:t>
            </a:r>
          </a:p>
        </p:txBody>
      </p:sp>
      <p:sp>
        <p:nvSpPr>
          <p:cNvPr id="5" name="Text Placeholder 4">
            <a:extLst>
              <a:ext uri="{FF2B5EF4-FFF2-40B4-BE49-F238E27FC236}">
                <a16:creationId xmlns:a16="http://schemas.microsoft.com/office/drawing/2014/main" id="{580D1B0E-F05D-BA40-90AA-BD5D7ECBB53F}"/>
              </a:ext>
            </a:extLst>
          </p:cNvPr>
          <p:cNvSpPr>
            <a:spLocks noGrp="1"/>
          </p:cNvSpPr>
          <p:nvPr>
            <p:ph type="body" sz="quarter" idx="10" hasCustomPrompt="1"/>
          </p:nvPr>
        </p:nvSpPr>
        <p:spPr>
          <a:xfrm>
            <a:off x="382909" y="1294153"/>
            <a:ext cx="8378182" cy="4495704"/>
          </a:xfrm>
          <a:prstGeom prst="rect">
            <a:avLst/>
          </a:prstGeom>
        </p:spPr>
        <p:txBody>
          <a:bodyPr lIns="0"/>
          <a:lstStyle>
            <a:lvl1pPr marL="103647" indent="-103647">
              <a:spcBef>
                <a:spcPts val="635"/>
              </a:spcBef>
              <a:spcAft>
                <a:spcPts val="272"/>
              </a:spcAft>
              <a:buFont typeface="Wingdings" panose="05000000000000000000" pitchFamily="2" charset="2"/>
              <a:buChar char="§"/>
              <a:defRPr sz="816">
                <a:solidFill>
                  <a:schemeClr val="accent1"/>
                </a:solidFill>
              </a:defRPr>
            </a:lvl1pPr>
            <a:lvl2pPr marL="207294" indent="-103647">
              <a:buFont typeface="Meta Offc" panose="020B0504030101020102" pitchFamily="34" charset="0"/>
              <a:buChar char="—"/>
              <a:defRPr sz="816">
                <a:solidFill>
                  <a:schemeClr val="accent1"/>
                </a:solidFill>
              </a:defRPr>
            </a:lvl2pPr>
            <a:lvl3pPr marL="841925" indent="0">
              <a:buNone/>
              <a:defRPr sz="816"/>
            </a:lvl3pPr>
            <a:lvl4pPr marL="1262886" indent="0">
              <a:buNone/>
              <a:defRPr sz="816"/>
            </a:lvl4pPr>
            <a:lvl5pPr marL="1683849" indent="0">
              <a:buNone/>
              <a:defRPr sz="816"/>
            </a:lvl5pPr>
          </a:lstStyle>
          <a:p>
            <a:pPr lvl="0"/>
            <a:r>
              <a:rPr lang="en-US" dirty="0"/>
              <a:t>Click to edit Master text </a:t>
            </a:r>
            <a:r>
              <a:rPr lang="en-US" dirty="0" smtClean="0"/>
              <a:t>styles</a:t>
            </a:r>
          </a:p>
          <a:p>
            <a:pPr lvl="1"/>
            <a:endParaRPr lang="en-US" dirty="0"/>
          </a:p>
        </p:txBody>
      </p:sp>
      <p:sp>
        <p:nvSpPr>
          <p:cNvPr id="7" name="Text Placeholder 3"/>
          <p:cNvSpPr>
            <a:spLocks noGrp="1"/>
          </p:cNvSpPr>
          <p:nvPr>
            <p:ph type="body" sz="quarter" idx="14"/>
          </p:nvPr>
        </p:nvSpPr>
        <p:spPr>
          <a:xfrm>
            <a:off x="415636" y="6102756"/>
            <a:ext cx="5072829" cy="232170"/>
          </a:xfrm>
          <a:prstGeom prst="rect">
            <a:avLst/>
          </a:prstGeom>
        </p:spPr>
        <p:txBody>
          <a:bodyPr anchor="b"/>
          <a:lstStyle>
            <a:lvl1pPr marL="0" indent="0">
              <a:spcBef>
                <a:spcPts val="0"/>
              </a:spcBef>
              <a:buNone/>
              <a:defRPr sz="725" i="1"/>
            </a:lvl1pPr>
            <a:lvl2pPr>
              <a:defRPr sz="725" i="1"/>
            </a:lvl2pPr>
            <a:lvl3pPr>
              <a:defRPr sz="725" i="1"/>
            </a:lvl3pPr>
            <a:lvl4pPr>
              <a:defRPr sz="725" i="1"/>
            </a:lvl4pPr>
            <a:lvl5pPr>
              <a:defRPr sz="725" i="1"/>
            </a:lvl5pPr>
          </a:lstStyle>
          <a:p>
            <a:pPr lvl="0"/>
            <a:r>
              <a:rPr lang="en-US" dirty="0" smtClean="0"/>
              <a:t>Edit Master text styles</a:t>
            </a:r>
          </a:p>
        </p:txBody>
      </p:sp>
    </p:spTree>
    <p:extLst>
      <p:ext uri="{BB962C8B-B14F-4D97-AF65-F5344CB8AC3E}">
        <p14:creationId xmlns:p14="http://schemas.microsoft.com/office/powerpoint/2010/main" val="311181687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Header with Subtitle and 11pt Cop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A9821D8-F179-1046-BE57-6DFDAADA0DB9}"/>
              </a:ext>
            </a:extLst>
          </p:cNvPr>
          <p:cNvSpPr>
            <a:spLocks noGrp="1"/>
          </p:cNvSpPr>
          <p:nvPr>
            <p:ph type="title"/>
          </p:nvPr>
        </p:nvSpPr>
        <p:spPr>
          <a:xfrm>
            <a:off x="382909" y="331672"/>
            <a:ext cx="8378182" cy="516223"/>
          </a:xfrm>
          <a:prstGeom prst="rect">
            <a:avLst/>
          </a:prstGeom>
        </p:spPr>
        <p:txBody>
          <a:bodyPr lIns="0" anchor="b" anchorCtr="0"/>
          <a:lstStyle>
            <a:lvl1pPr>
              <a:defRPr sz="1632" b="1">
                <a:solidFill>
                  <a:schemeClr val="accent1"/>
                </a:solidFill>
                <a:latin typeface="Meta Offc" panose="020B0504030101020102" pitchFamily="34" charset="0"/>
              </a:defRPr>
            </a:lvl1pPr>
          </a:lstStyle>
          <a:p>
            <a:r>
              <a:rPr lang="en-GB" dirty="0"/>
              <a:t>Click to edit Master title style</a:t>
            </a:r>
            <a:endParaRPr lang="en-US" dirty="0"/>
          </a:p>
        </p:txBody>
      </p:sp>
      <p:sp>
        <p:nvSpPr>
          <p:cNvPr id="4" name="Text Placeholder 3">
            <a:extLst>
              <a:ext uri="{FF2B5EF4-FFF2-40B4-BE49-F238E27FC236}">
                <a16:creationId xmlns:a16="http://schemas.microsoft.com/office/drawing/2014/main" id="{50D978D7-4D94-C447-9226-C8BF93908F86}"/>
              </a:ext>
            </a:extLst>
          </p:cNvPr>
          <p:cNvSpPr>
            <a:spLocks noGrp="1"/>
          </p:cNvSpPr>
          <p:nvPr>
            <p:ph type="body" sz="quarter" idx="13"/>
          </p:nvPr>
        </p:nvSpPr>
        <p:spPr>
          <a:xfrm>
            <a:off x="382909" y="829179"/>
            <a:ext cx="8378182" cy="303695"/>
          </a:xfrm>
          <a:prstGeom prst="rect">
            <a:avLst/>
          </a:prstGeom>
        </p:spPr>
        <p:txBody>
          <a:bodyPr lIns="0"/>
          <a:lstStyle>
            <a:lvl1pPr marL="0" indent="0">
              <a:buNone/>
              <a:defRPr sz="1088" b="1" i="1">
                <a:solidFill>
                  <a:schemeClr val="accent1"/>
                </a:solidFill>
                <a:latin typeface="Meta Offc" panose="020B0504030101020102" pitchFamily="34" charset="0"/>
                <a:cs typeface="Meta Offc" panose="020B0504030101020102" pitchFamily="34" charset="0"/>
              </a:defRPr>
            </a:lvl1pPr>
          </a:lstStyle>
          <a:p>
            <a:pPr lvl="0"/>
            <a:r>
              <a:rPr lang="en-US" dirty="0"/>
              <a:t>Click to edit Master text styles</a:t>
            </a:r>
          </a:p>
        </p:txBody>
      </p:sp>
      <p:sp>
        <p:nvSpPr>
          <p:cNvPr id="5" name="Text Placeholder 4">
            <a:extLst>
              <a:ext uri="{FF2B5EF4-FFF2-40B4-BE49-F238E27FC236}">
                <a16:creationId xmlns:a16="http://schemas.microsoft.com/office/drawing/2014/main" id="{580D1B0E-F05D-BA40-90AA-BD5D7ECBB53F}"/>
              </a:ext>
            </a:extLst>
          </p:cNvPr>
          <p:cNvSpPr>
            <a:spLocks noGrp="1"/>
          </p:cNvSpPr>
          <p:nvPr>
            <p:ph type="body" sz="quarter" idx="10" hasCustomPrompt="1"/>
          </p:nvPr>
        </p:nvSpPr>
        <p:spPr>
          <a:xfrm>
            <a:off x="382909" y="1294153"/>
            <a:ext cx="8378182" cy="4495704"/>
          </a:xfrm>
          <a:prstGeom prst="rect">
            <a:avLst/>
          </a:prstGeom>
        </p:spPr>
        <p:txBody>
          <a:bodyPr lIns="0"/>
          <a:lstStyle>
            <a:lvl1pPr marL="103647" indent="-103647">
              <a:spcBef>
                <a:spcPts val="635"/>
              </a:spcBef>
              <a:spcAft>
                <a:spcPts val="272"/>
              </a:spcAft>
              <a:buFont typeface="Wingdings" panose="05000000000000000000" pitchFamily="2" charset="2"/>
              <a:buChar char="§"/>
              <a:defRPr sz="997">
                <a:solidFill>
                  <a:schemeClr val="accent1"/>
                </a:solidFill>
              </a:defRPr>
            </a:lvl1pPr>
            <a:lvl2pPr marL="207294" indent="-103647">
              <a:buFont typeface="Meta Offc" panose="020B0504030101020102" pitchFamily="34" charset="0"/>
              <a:buChar char="—"/>
              <a:defRPr sz="816">
                <a:solidFill>
                  <a:schemeClr val="accent1"/>
                </a:solidFill>
              </a:defRPr>
            </a:lvl2pPr>
            <a:lvl3pPr marL="841925" indent="0">
              <a:buNone/>
              <a:defRPr sz="816"/>
            </a:lvl3pPr>
            <a:lvl4pPr marL="1262886" indent="0">
              <a:buNone/>
              <a:defRPr sz="816"/>
            </a:lvl4pPr>
            <a:lvl5pPr marL="1683849" indent="0">
              <a:buNone/>
              <a:defRPr sz="816"/>
            </a:lvl5pPr>
          </a:lstStyle>
          <a:p>
            <a:pPr lvl="0"/>
            <a:r>
              <a:rPr lang="en-US" dirty="0"/>
              <a:t>Click to edit Master text </a:t>
            </a:r>
            <a:r>
              <a:rPr lang="en-US" dirty="0" smtClean="0"/>
              <a:t>styles</a:t>
            </a:r>
          </a:p>
          <a:p>
            <a:pPr lvl="1"/>
            <a:endParaRPr lang="en-US" dirty="0"/>
          </a:p>
        </p:txBody>
      </p:sp>
      <p:sp>
        <p:nvSpPr>
          <p:cNvPr id="7" name="Text Placeholder 3"/>
          <p:cNvSpPr>
            <a:spLocks noGrp="1"/>
          </p:cNvSpPr>
          <p:nvPr>
            <p:ph type="body" sz="quarter" idx="14"/>
          </p:nvPr>
        </p:nvSpPr>
        <p:spPr>
          <a:xfrm>
            <a:off x="415636" y="6102756"/>
            <a:ext cx="5072829" cy="232170"/>
          </a:xfrm>
          <a:prstGeom prst="rect">
            <a:avLst/>
          </a:prstGeom>
        </p:spPr>
        <p:txBody>
          <a:bodyPr anchor="b"/>
          <a:lstStyle>
            <a:lvl1pPr marL="0" indent="0">
              <a:spcBef>
                <a:spcPts val="0"/>
              </a:spcBef>
              <a:buNone/>
              <a:defRPr sz="725" i="1"/>
            </a:lvl1pPr>
            <a:lvl2pPr>
              <a:defRPr sz="725" i="1"/>
            </a:lvl2pPr>
            <a:lvl3pPr>
              <a:defRPr sz="725" i="1"/>
            </a:lvl3pPr>
            <a:lvl4pPr>
              <a:defRPr sz="725" i="1"/>
            </a:lvl4pPr>
            <a:lvl5pPr>
              <a:defRPr sz="725" i="1"/>
            </a:lvl5pPr>
          </a:lstStyle>
          <a:p>
            <a:pPr lvl="0"/>
            <a:r>
              <a:rPr lang="en-US" dirty="0" smtClean="0"/>
              <a:t>Edit Master text styles</a:t>
            </a:r>
          </a:p>
        </p:txBody>
      </p:sp>
    </p:spTree>
    <p:extLst>
      <p:ext uri="{BB962C8B-B14F-4D97-AF65-F5344CB8AC3E}">
        <p14:creationId xmlns:p14="http://schemas.microsoft.com/office/powerpoint/2010/main" val="221285202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Stifel U.S. Disclosure">
    <p:spTree>
      <p:nvGrpSpPr>
        <p:cNvPr id="1" name=""/>
        <p:cNvGrpSpPr/>
        <p:nvPr/>
      </p:nvGrpSpPr>
      <p:grpSpPr>
        <a:xfrm>
          <a:off x="0" y="0"/>
          <a:ext cx="0" cy="0"/>
          <a:chOff x="0" y="0"/>
          <a:chExt cx="0" cy="0"/>
        </a:xfrm>
      </p:grpSpPr>
      <p:sp>
        <p:nvSpPr>
          <p:cNvPr id="2" name="TextBox 1"/>
          <p:cNvSpPr txBox="1"/>
          <p:nvPr userDrawn="1"/>
        </p:nvSpPr>
        <p:spPr>
          <a:xfrm>
            <a:off x="382909" y="1098581"/>
            <a:ext cx="8378182" cy="2323713"/>
          </a:xfrm>
          <a:prstGeom prst="rect">
            <a:avLst/>
          </a:prstGeom>
          <a:noFill/>
        </p:spPr>
        <p:txBody>
          <a:bodyPr wrap="square" rtlCol="0">
            <a:spAutoFit/>
          </a:bodyPr>
          <a:lstStyle/>
          <a:p>
            <a:r>
              <a:rPr lang="en-US" sz="725" dirty="0" smtClean="0">
                <a:latin typeface="Meta Offc" panose="020B0504030101020102" pitchFamily="34" charset="0"/>
                <a:cs typeface="Meta Offc" panose="020B0504030101020102" pitchFamily="34" charset="0"/>
              </a:rPr>
              <a:t>Stifel, Nicolaus &amp; Company, Incorporated (“Stifel”) has prepared the attached materials.  Such material consists of factual or general information (as defined in the SEC’s Municipal Advisor Rule).  Stifel is not hereby providing a municipal entity or obligated person with any advice or making any recommendation as to action concerning the structure, timing or terms of any issuance of municipal securities or municipal financial products.  To the extent that Stifel provides any alternatives, options, calculations or examples in the attached information, such information is not intended to express any view that the municipal entity or obligated person could achieve particular results in any municipal securities transaction, and those alternatives, options, calculations or examples do not constitute a recommendation that any municipal issuer or obligated person should effect any municipal securities transaction.  Stifel is acting in its own interests, is not acting as your municipal advisor and does not owe a fiduciary duty pursuant to Section 15B of the Securities Exchange Act of 1934, as amended, to the municipal entity or obligated party with respect to the information and materials contained in this communication.</a:t>
            </a:r>
          </a:p>
          <a:p>
            <a:r>
              <a:rPr lang="en-US" sz="725" dirty="0" smtClean="0">
                <a:latin typeface="Meta Offc" panose="020B0504030101020102" pitchFamily="34" charset="0"/>
                <a:cs typeface="Meta Offc" panose="020B0504030101020102" pitchFamily="34" charset="0"/>
              </a:rPr>
              <a:t> </a:t>
            </a:r>
          </a:p>
          <a:p>
            <a:r>
              <a:rPr lang="en-US" sz="725" dirty="0" smtClean="0">
                <a:latin typeface="Meta Offc" panose="020B0504030101020102" pitchFamily="34" charset="0"/>
                <a:cs typeface="Meta Offc" panose="020B0504030101020102" pitchFamily="34" charset="0"/>
              </a:rPr>
              <a:t>Stifel is providing information and is declaring to the proposed municipal issuer and any obligated person that it has done so within the regulatory framework of MSRB Rule G-23 as an underwriter (by definition also including the role of  placement agent) and not as a financial advisor, as defined therein, with respect to the referenced proposed issuance of municipal securities.  The primary role of Stifel, as an underwriter, is to purchase securities for resale to investors in an arm’s- length commercial transaction.  Serving in the role of underwriter, Stifel has financial and other interests that differ from those of the issuer. The issuer should consult with its’ own financial and/or municipal, legal, accounting, tax and other advisors, as applicable, to the extent it deems appropriate.</a:t>
            </a:r>
          </a:p>
          <a:p>
            <a:r>
              <a:rPr lang="en-US" sz="725" dirty="0" smtClean="0">
                <a:latin typeface="Meta Offc" panose="020B0504030101020102" pitchFamily="34" charset="0"/>
                <a:cs typeface="Meta Offc" panose="020B0504030101020102" pitchFamily="34" charset="0"/>
              </a:rPr>
              <a:t> </a:t>
            </a:r>
          </a:p>
          <a:p>
            <a:r>
              <a:rPr lang="en-US" sz="725" dirty="0" smtClean="0">
                <a:latin typeface="Meta Offc" panose="020B0504030101020102" pitchFamily="34" charset="0"/>
                <a:cs typeface="Meta Offc" panose="020B0504030101020102" pitchFamily="34" charset="0"/>
              </a:rPr>
              <a:t>These materials have been prepared by Stifel for the client or potential client to whom such materials are directly addressed and delivered for discussion purposes only.  All terms and conditions are subject to further discussion and negotiation.  Stifel does not express any view as to whether financing options presented in these materials are achievable or will be available at the time of any contemplated transaction.  These materials do not constitute an offer or solicitation to sell or purchase any securities and are not a commitment by Stifel to provide or arrange any financing for any transaction or to purchase any security in connection therewith and may not relied upon as an indication that such an offer will be provided in the future.  Where indicated, this presentation may contain information derived from sources other than Stifel. While we believe such information to be accurate and complete, Stifel does not guarantee the accuracy of this information. This material is based on information currently available to Stifel or its sources and is subject to change without notice. Stifel does not provide accounting, tax or legal advice; however, you should be aware that any proposed indicative transaction could have accounting, tax, legal or other implications that should be discussed with your advisors and /or counsel as you deem appropriate.</a:t>
            </a:r>
          </a:p>
          <a:p>
            <a:endParaRPr lang="en-US" sz="725" dirty="0">
              <a:latin typeface="Meta Offc" panose="020B0504030101020102" pitchFamily="34" charset="0"/>
              <a:cs typeface="Meta Offc" panose="020B0504030101020102" pitchFamily="34" charset="0"/>
            </a:endParaRPr>
          </a:p>
        </p:txBody>
      </p:sp>
      <p:sp>
        <p:nvSpPr>
          <p:cNvPr id="5" name="Title 1">
            <a:extLst>
              <a:ext uri="{FF2B5EF4-FFF2-40B4-BE49-F238E27FC236}">
                <a16:creationId xmlns:a16="http://schemas.microsoft.com/office/drawing/2014/main" id="{1DDE8DAF-F0C2-3E42-97B2-CC46FC492DFA}"/>
              </a:ext>
            </a:extLst>
          </p:cNvPr>
          <p:cNvSpPr>
            <a:spLocks noGrp="1"/>
          </p:cNvSpPr>
          <p:nvPr>
            <p:ph type="title" hasCustomPrompt="1"/>
          </p:nvPr>
        </p:nvSpPr>
        <p:spPr>
          <a:xfrm>
            <a:off x="382909" y="331672"/>
            <a:ext cx="8378182" cy="516223"/>
          </a:xfrm>
          <a:prstGeom prst="rect">
            <a:avLst/>
          </a:prstGeom>
        </p:spPr>
        <p:txBody>
          <a:bodyPr lIns="0" anchor="b" anchorCtr="0"/>
          <a:lstStyle>
            <a:lvl1pPr>
              <a:defRPr sz="1632" b="1">
                <a:solidFill>
                  <a:schemeClr val="accent1"/>
                </a:solidFill>
                <a:latin typeface="Meta Offc" panose="020B0504030101020102" pitchFamily="34" charset="0"/>
              </a:defRPr>
            </a:lvl1pPr>
          </a:lstStyle>
          <a:p>
            <a:r>
              <a:rPr lang="en-GB" dirty="0" smtClean="0"/>
              <a:t>Disclosure</a:t>
            </a:r>
            <a:endParaRPr lang="en-US" dirty="0"/>
          </a:p>
        </p:txBody>
      </p:sp>
    </p:spTree>
    <p:extLst>
      <p:ext uri="{BB962C8B-B14F-4D97-AF65-F5344CB8AC3E}">
        <p14:creationId xmlns:p14="http://schemas.microsoft.com/office/powerpoint/2010/main" val="2118698449"/>
      </p:ext>
    </p:extLst>
  </p:cSld>
  <p:clrMapOvr>
    <a:masterClrMapping/>
  </p:clrMapOvr>
  <p:transition>
    <p:fade/>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Stifel Canada Disclosure">
    <p:spTree>
      <p:nvGrpSpPr>
        <p:cNvPr id="1" name=""/>
        <p:cNvGrpSpPr/>
        <p:nvPr/>
      </p:nvGrpSpPr>
      <p:grpSpPr>
        <a:xfrm>
          <a:off x="0" y="0"/>
          <a:ext cx="0" cy="0"/>
          <a:chOff x="0" y="0"/>
          <a:chExt cx="0" cy="0"/>
        </a:xfrm>
      </p:grpSpPr>
      <p:sp>
        <p:nvSpPr>
          <p:cNvPr id="2" name="TextBox 1"/>
          <p:cNvSpPr txBox="1"/>
          <p:nvPr userDrawn="1"/>
        </p:nvSpPr>
        <p:spPr>
          <a:xfrm>
            <a:off x="382909" y="1098581"/>
            <a:ext cx="8378182" cy="2212144"/>
          </a:xfrm>
          <a:prstGeom prst="rect">
            <a:avLst/>
          </a:prstGeom>
          <a:noFill/>
        </p:spPr>
        <p:txBody>
          <a:bodyPr wrap="square" rtlCol="0">
            <a:spAutoFit/>
          </a:bodyPr>
          <a:lstStyle/>
          <a:p>
            <a:r>
              <a:rPr lang="en-US" sz="725" dirty="0" smtClean="0">
                <a:latin typeface="Meta Offc" panose="020B0504030101020102" pitchFamily="34" charset="0"/>
                <a:cs typeface="Meta Offc" panose="020B0504030101020102" pitchFamily="34" charset="0"/>
              </a:rPr>
              <a:t>Stifel, Nicolaus &amp; Company, Incorporated (“Stifel”) has prepared the attached materials.  Such material consists of factual or general information (as defined in the SEC’s Municipal Advisor Rule).  Stifel is not hereby providing a municipal entity or obligated person with any advice or making any recommendation as to action concerning the structure, timing or terms of any issuance of municipal securities or municipal financial products.  To the extent that Stifel provides any alternatives, options, calculations or examples in the attached information, such information is not intended to express any view that the municipal entity or obligated person could achieve particular results in any municipal securities transaction, and those alternatives, options, calculations or examples do not constitute a recommendation that any municipal issuer or obligated person should effect any municipal securities transaction.  Stifel is acting in its own interests, is not acting as your municipal advisor and does not owe a fiduciary duty pursuant to Section 15B of the Securities Exchange Act of 1934, as amended, to the municipal entity or obligated party with respect to the information and materials contained in this communication.</a:t>
            </a:r>
          </a:p>
          <a:p>
            <a:r>
              <a:rPr lang="en-US" sz="725" dirty="0" smtClean="0">
                <a:latin typeface="Meta Offc" panose="020B0504030101020102" pitchFamily="34" charset="0"/>
                <a:cs typeface="Meta Offc" panose="020B0504030101020102" pitchFamily="34" charset="0"/>
              </a:rPr>
              <a:t> </a:t>
            </a:r>
          </a:p>
          <a:p>
            <a:r>
              <a:rPr lang="en-US" sz="725" dirty="0" smtClean="0">
                <a:latin typeface="Meta Offc" panose="020B0504030101020102" pitchFamily="34" charset="0"/>
                <a:cs typeface="Meta Offc" panose="020B0504030101020102" pitchFamily="34" charset="0"/>
              </a:rPr>
              <a:t>Stifel is providing information and is declaring to the proposed municipal issuer and any obligated person that it has done so within the regulatory framework of MSRB Rule G-23 as an underwriter (by definition also including the role of  placement agent) and not as a financial advisor, as defined therein, with respect to the referenced proposed issuance of municipal securities.  The primary role of Stifel, as an underwriter, is to purchase securities for resale to investors in an arm’s- length commercial transaction.  Serving in the role of underwriter, Stifel has financial and other interests that differ from those of the issuer. The issuer should consult with its’ own financial and/or municipal, legal, accounting, tax and other advisors, as applicable, to the extent it deems appropriate.</a:t>
            </a:r>
          </a:p>
          <a:p>
            <a:r>
              <a:rPr lang="en-US" sz="725" dirty="0" smtClean="0">
                <a:latin typeface="Meta Offc" panose="020B0504030101020102" pitchFamily="34" charset="0"/>
                <a:cs typeface="Meta Offc" panose="020B0504030101020102" pitchFamily="34" charset="0"/>
              </a:rPr>
              <a:t> </a:t>
            </a:r>
          </a:p>
          <a:p>
            <a:r>
              <a:rPr lang="en-US" sz="725" dirty="0" smtClean="0">
                <a:latin typeface="Meta Offc" panose="020B0504030101020102" pitchFamily="34" charset="0"/>
                <a:cs typeface="Meta Offc" panose="020B0504030101020102" pitchFamily="34" charset="0"/>
              </a:rPr>
              <a:t>These materials have been prepared by Stifel for the client or potential client to whom such materials are directly addressed and delivered for discussion purposes only.  All terms and conditions are subject to further discussion and negotiation.  Stifel does not express any view as to whether financing options presented in these materials are achievable or will be available at the time of any contemplated transaction.  These materials do not constitute an offer or solicitation to sell or purchase any securities and are not a commitment by Stifel to provide or arrange any financing for any transaction or to purchase any security in connection therewith and may not relied upon as an indication that such an offer will be provided in the future.  Where indicated, this presentation may contain information derived from sources other than Stifel. While we believe such information to be accurate and complete, Stifel does not guarantee the accuracy of this information. This material is based on information currently available to Stifel or its sources and is subject to change without notice. Stifel does not provide accounting, tax or legal advice; however, you should be aware that any proposed indicative transaction could have accounting, tax, legal or other implications that should be discussed with your advisors and /or counsel as you deem appropriate.</a:t>
            </a:r>
          </a:p>
        </p:txBody>
      </p:sp>
      <p:sp>
        <p:nvSpPr>
          <p:cNvPr id="4" name="Title 1">
            <a:extLst>
              <a:ext uri="{FF2B5EF4-FFF2-40B4-BE49-F238E27FC236}">
                <a16:creationId xmlns:a16="http://schemas.microsoft.com/office/drawing/2014/main" id="{1DDE8DAF-F0C2-3E42-97B2-CC46FC492DFA}"/>
              </a:ext>
            </a:extLst>
          </p:cNvPr>
          <p:cNvSpPr>
            <a:spLocks noGrp="1"/>
          </p:cNvSpPr>
          <p:nvPr>
            <p:ph type="title" hasCustomPrompt="1"/>
          </p:nvPr>
        </p:nvSpPr>
        <p:spPr>
          <a:xfrm>
            <a:off x="382909" y="331672"/>
            <a:ext cx="8378182" cy="516223"/>
          </a:xfrm>
          <a:prstGeom prst="rect">
            <a:avLst/>
          </a:prstGeom>
        </p:spPr>
        <p:txBody>
          <a:bodyPr lIns="0" anchor="b" anchorCtr="0"/>
          <a:lstStyle>
            <a:lvl1pPr>
              <a:defRPr sz="1632" b="1">
                <a:solidFill>
                  <a:schemeClr val="accent1"/>
                </a:solidFill>
                <a:latin typeface="Meta Offc" panose="020B0504030101020102" pitchFamily="34" charset="0"/>
              </a:defRPr>
            </a:lvl1pPr>
          </a:lstStyle>
          <a:p>
            <a:r>
              <a:rPr lang="en-GB" dirty="0" smtClean="0"/>
              <a:t>Disclosure</a:t>
            </a:r>
            <a:endParaRPr lang="en-US" dirty="0"/>
          </a:p>
        </p:txBody>
      </p:sp>
    </p:spTree>
    <p:extLst>
      <p:ext uri="{BB962C8B-B14F-4D97-AF65-F5344CB8AC3E}">
        <p14:creationId xmlns:p14="http://schemas.microsoft.com/office/powerpoint/2010/main" val="1663220554"/>
      </p:ext>
    </p:extLst>
  </p:cSld>
  <p:clrMapOvr>
    <a:masterClrMapping/>
  </p:clrMapOvr>
  <p:transition>
    <p:fade/>
  </p:transition>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cSld name="POWER_USER_LAYOUT_DIVIDER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vl1pPr>
          </a:lstStyle>
          <a:p>
            <a:r>
              <a:rPr lang="en-US" dirty="0"/>
              <a:t>Click to edit Master title style</a:t>
            </a:r>
          </a:p>
        </p:txBody>
      </p:sp>
      <p:sp>
        <p:nvSpPr>
          <p:cNvPr id="3" name="Rectangle 10"/>
          <p:cNvSpPr>
            <a:spLocks noGrp="1" noChangeArrowheads="1"/>
          </p:cNvSpPr>
          <p:nvPr>
            <p:ph type="sldNum" sz="quarter" idx="10"/>
          </p:nvPr>
        </p:nvSpPr>
        <p:spPr bwMode="auto">
          <a:xfrm>
            <a:off x="1" y="7304556"/>
            <a:ext cx="10693399" cy="309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GB"/>
            </a:defPPr>
            <a:lvl1pPr algn="ctr" rtl="0" fontAlgn="base">
              <a:spcBef>
                <a:spcPct val="0"/>
              </a:spcBef>
              <a:spcAft>
                <a:spcPct val="0"/>
              </a:spcAft>
              <a:defRPr sz="829" b="0" i="0" kern="1200">
                <a:solidFill>
                  <a:schemeClr val="accent1"/>
                </a:solidFill>
                <a:latin typeface="Meta Offc Light" panose="020B0504030101020102" pitchFamily="34" charset="77"/>
                <a:ea typeface="+mn-ea"/>
                <a:cs typeface="Meta Offc" panose="020B0504030101020102" pitchFamily="34" charset="0"/>
              </a:defRPr>
            </a:lvl1pPr>
            <a:lvl2pPr marL="458398" algn="ctr" rtl="0" fontAlgn="base">
              <a:spcBef>
                <a:spcPct val="0"/>
              </a:spcBef>
              <a:spcAft>
                <a:spcPct val="0"/>
              </a:spcAft>
              <a:defRPr kern="1200">
                <a:solidFill>
                  <a:schemeClr val="tx1"/>
                </a:solidFill>
                <a:latin typeface="Arial" pitchFamily="34" charset="0"/>
                <a:ea typeface="+mn-ea"/>
                <a:cs typeface="Arial" pitchFamily="34" charset="0"/>
              </a:defRPr>
            </a:lvl2pPr>
            <a:lvl3pPr marL="916797" algn="ctr" rtl="0" fontAlgn="base">
              <a:spcBef>
                <a:spcPct val="0"/>
              </a:spcBef>
              <a:spcAft>
                <a:spcPct val="0"/>
              </a:spcAft>
              <a:defRPr kern="1200">
                <a:solidFill>
                  <a:schemeClr val="tx1"/>
                </a:solidFill>
                <a:latin typeface="Arial" pitchFamily="34" charset="0"/>
                <a:ea typeface="+mn-ea"/>
                <a:cs typeface="Arial" pitchFamily="34" charset="0"/>
              </a:defRPr>
            </a:lvl3pPr>
            <a:lvl4pPr marL="1375194" algn="ctr" rtl="0" fontAlgn="base">
              <a:spcBef>
                <a:spcPct val="0"/>
              </a:spcBef>
              <a:spcAft>
                <a:spcPct val="0"/>
              </a:spcAft>
              <a:defRPr kern="1200">
                <a:solidFill>
                  <a:schemeClr val="tx1"/>
                </a:solidFill>
                <a:latin typeface="Arial" pitchFamily="34" charset="0"/>
                <a:ea typeface="+mn-ea"/>
                <a:cs typeface="Arial" pitchFamily="34" charset="0"/>
              </a:defRPr>
            </a:lvl4pPr>
            <a:lvl5pPr marL="1833592" algn="ctr" rtl="0" fontAlgn="base">
              <a:spcBef>
                <a:spcPct val="0"/>
              </a:spcBef>
              <a:spcAft>
                <a:spcPct val="0"/>
              </a:spcAft>
              <a:defRPr kern="1200">
                <a:solidFill>
                  <a:schemeClr val="tx1"/>
                </a:solidFill>
                <a:latin typeface="Arial" pitchFamily="34" charset="0"/>
                <a:ea typeface="+mn-ea"/>
                <a:cs typeface="Arial" pitchFamily="34" charset="0"/>
              </a:defRPr>
            </a:lvl5pPr>
            <a:lvl6pPr marL="2291991" algn="l" defTabSz="916797" rtl="0" eaLnBrk="1" latinLnBrk="0" hangingPunct="1">
              <a:defRPr kern="1200">
                <a:solidFill>
                  <a:schemeClr val="tx1"/>
                </a:solidFill>
                <a:latin typeface="Arial" pitchFamily="34" charset="0"/>
                <a:ea typeface="+mn-ea"/>
                <a:cs typeface="Arial" pitchFamily="34" charset="0"/>
              </a:defRPr>
            </a:lvl6pPr>
            <a:lvl7pPr marL="2750389" algn="l" defTabSz="916797" rtl="0" eaLnBrk="1" latinLnBrk="0" hangingPunct="1">
              <a:defRPr kern="1200">
                <a:solidFill>
                  <a:schemeClr val="tx1"/>
                </a:solidFill>
                <a:latin typeface="Arial" pitchFamily="34" charset="0"/>
                <a:ea typeface="+mn-ea"/>
                <a:cs typeface="Arial" pitchFamily="34" charset="0"/>
              </a:defRPr>
            </a:lvl7pPr>
            <a:lvl8pPr marL="3208788" algn="l" defTabSz="916797" rtl="0" eaLnBrk="1" latinLnBrk="0" hangingPunct="1">
              <a:defRPr kern="1200">
                <a:solidFill>
                  <a:schemeClr val="tx1"/>
                </a:solidFill>
                <a:latin typeface="Arial" pitchFamily="34" charset="0"/>
                <a:ea typeface="+mn-ea"/>
                <a:cs typeface="Arial" pitchFamily="34" charset="0"/>
              </a:defRPr>
            </a:lvl8pPr>
            <a:lvl9pPr marL="3667186" algn="l" defTabSz="916797" rtl="0" eaLnBrk="1" latinLnBrk="0" hangingPunct="1">
              <a:defRPr kern="1200">
                <a:solidFill>
                  <a:schemeClr val="tx1"/>
                </a:solidFill>
                <a:latin typeface="Arial" pitchFamily="34" charset="0"/>
                <a:ea typeface="+mn-ea"/>
                <a:cs typeface="Arial" pitchFamily="34" charset="0"/>
              </a:defRPr>
            </a:lvl9pPr>
          </a:lstStyle>
          <a:p>
            <a:pPr>
              <a:defRPr/>
            </a:pPr>
            <a:fld id="{8BC1ABCE-FB9F-4FA3-8809-CD4F086FC270}" type="slidenum">
              <a:rPr lang="en-GB" smtClean="0"/>
              <a:pPr>
                <a:defRPr/>
              </a:pPr>
              <a:t>‹#›</a:t>
            </a:fld>
            <a:endParaRPr lang="en-US" dirty="0"/>
          </a:p>
        </p:txBody>
      </p:sp>
      <p:sp>
        <p:nvSpPr>
          <p:cNvPr id="4" name="TextBox 3">
            <a:extLst>
              <a:ext uri="{FF2B5EF4-FFF2-40B4-BE49-F238E27FC236}">
                <a16:creationId xmlns:a16="http://schemas.microsoft.com/office/drawing/2014/main" id="{74B4BB37-B771-9A40-964C-7976923BA710}"/>
              </a:ext>
            </a:extLst>
          </p:cNvPr>
          <p:cNvSpPr txBox="1"/>
          <p:nvPr userDrawn="1"/>
        </p:nvSpPr>
        <p:spPr>
          <a:xfrm>
            <a:off x="451952" y="6477338"/>
            <a:ext cx="418528" cy="181666"/>
          </a:xfrm>
          <a:prstGeom prst="rect">
            <a:avLst/>
          </a:prstGeom>
          <a:noFill/>
        </p:spPr>
        <p:txBody>
          <a:bodyPr wrap="square" lIns="76405" tIns="38202" rIns="76405" bIns="38202" rtlCol="0">
            <a:spAutoFit/>
          </a:bodyPr>
          <a:lstStyle/>
          <a:p>
            <a:pPr algn="l"/>
            <a:fld id="{ACFA9DC3-C422-4A89-8EDF-610B95B03A19}" type="slidenum">
              <a:rPr lang="en-US" sz="679" i="1" smtClean="0">
                <a:solidFill>
                  <a:schemeClr val="accent1"/>
                </a:solidFill>
                <a:latin typeface="Meta Offc" panose="020B0504030101020102" pitchFamily="34" charset="0"/>
                <a:cs typeface="Meta Offc" panose="020B0504030101020102" pitchFamily="34" charset="0"/>
              </a:rPr>
              <a:pPr algn="l"/>
              <a:t>‹#›</a:t>
            </a:fld>
            <a:endParaRPr lang="en-US" sz="679" i="1" dirty="0">
              <a:solidFill>
                <a:schemeClr val="accent1"/>
              </a:solidFill>
              <a:latin typeface="Meta Offc" panose="020B0504030101020102" pitchFamily="34" charset="0"/>
              <a:cs typeface="Meta Offc" panose="020B0504030101020102" pitchFamily="34" charset="0"/>
            </a:endParaRPr>
          </a:p>
        </p:txBody>
      </p:sp>
      <p:sp>
        <p:nvSpPr>
          <p:cNvPr id="5" name="Text Placeholder 4">
            <a:extLst>
              <a:ext uri="{FF2B5EF4-FFF2-40B4-BE49-F238E27FC236}">
                <a16:creationId xmlns:a16="http://schemas.microsoft.com/office/drawing/2014/main" id="{9834D044-DCCB-4647-BA6C-89A50B45AA33}"/>
              </a:ext>
            </a:extLst>
          </p:cNvPr>
          <p:cNvSpPr txBox="1">
            <a:spLocks/>
          </p:cNvSpPr>
          <p:nvPr userDrawn="1"/>
        </p:nvSpPr>
        <p:spPr>
          <a:xfrm>
            <a:off x="395537" y="6374396"/>
            <a:ext cx="3800831" cy="155709"/>
          </a:xfrm>
          <a:prstGeom prst="rect">
            <a:avLst/>
          </a:prstGeom>
        </p:spPr>
        <p:txBody>
          <a:bodyPr>
            <a:normAutofit fontScale="77500" lnSpcReduction="20000"/>
          </a:bodyPr>
          <a:lstStyle>
            <a:lvl1pPr marL="0" indent="0" algn="ctr" defTabSz="1018824" rtl="0" eaLnBrk="1" latinLnBrk="0" hangingPunct="1">
              <a:spcBef>
                <a:spcPct val="20000"/>
              </a:spcBef>
              <a:buFont typeface="Arial" panose="020B0604020202020204" pitchFamily="34" charset="0"/>
              <a:buNone/>
              <a:defRPr sz="1200" b="0" kern="1200">
                <a:solidFill>
                  <a:schemeClr val="tx1"/>
                </a:solidFill>
                <a:latin typeface="Arial" panose="020B0604020202020204" pitchFamily="34" charset="0"/>
                <a:ea typeface="+mn-ea"/>
                <a:cs typeface="Arial" panose="020B0604020202020204" pitchFamily="34" charset="0"/>
              </a:defRPr>
            </a:lvl1pPr>
            <a:lvl2pPr marL="407530" indent="-203765" algn="l" defTabSz="1018824" rtl="0" eaLnBrk="1" latinLnBrk="0" hangingPunct="1">
              <a:spcBef>
                <a:spcPct val="20000"/>
              </a:spcBef>
              <a:buSzPct val="70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611295" indent="-152824" algn="l" defTabSz="1018824" rtl="0" eaLnBrk="1" latinLnBrk="0" hangingPunct="1">
              <a:spcBef>
                <a:spcPct val="20000"/>
              </a:spcBef>
              <a:buSzPct val="80000"/>
              <a:buFont typeface="Arial" panose="020B0604020202020204" pitchFamily="34" charset="0"/>
              <a:buChar char="–"/>
              <a:defRPr sz="1600" kern="1200">
                <a:solidFill>
                  <a:schemeClr val="tx1"/>
                </a:solidFill>
                <a:latin typeface="+mn-lt"/>
                <a:ea typeface="+mn-ea"/>
                <a:cs typeface="+mn-cs"/>
              </a:defRPr>
            </a:lvl3pPr>
            <a:lvl4pPr marL="815060" indent="-173200" algn="l" defTabSz="1018824" rtl="0" eaLnBrk="1" latinLnBrk="0" hangingPunct="1">
              <a:spcBef>
                <a:spcPct val="20000"/>
              </a:spcBef>
              <a:buFont typeface="Wingdings" panose="05000000000000000000" pitchFamily="2" charset="2"/>
              <a:buChar char="§"/>
              <a:defRPr sz="1600" kern="1200" baseline="0">
                <a:solidFill>
                  <a:schemeClr val="tx1"/>
                </a:solidFill>
                <a:latin typeface="+mn-lt"/>
                <a:ea typeface="+mn-ea"/>
                <a:cs typeface="+mn-cs"/>
              </a:defRPr>
            </a:lvl4pPr>
            <a:lvl5pPr marL="1324472" indent="-203765" algn="l" defTabSz="1018824" rtl="0" eaLnBrk="1" latinLnBrk="0" hangingPunct="1">
              <a:spcBef>
                <a:spcPct val="20000"/>
              </a:spcBef>
              <a:buFont typeface="Arial" panose="020B0604020202020204" pitchFamily="34" charset="0"/>
              <a:buChar char="»"/>
              <a:defRPr sz="1300" kern="1200">
                <a:solidFill>
                  <a:schemeClr val="tx1"/>
                </a:solidFill>
                <a:latin typeface="+mn-lt"/>
                <a:ea typeface="+mn-ea"/>
                <a:cs typeface="+mn-cs"/>
              </a:defRPr>
            </a:lvl5pPr>
            <a:lvl6pPr marL="2801767"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algn="l"/>
            <a:r>
              <a:rPr lang="en-US" sz="679" i="1" dirty="0">
                <a:solidFill>
                  <a:schemeClr val="accent1"/>
                </a:solidFill>
                <a:latin typeface="Meta Offc" panose="020B0504030101020102" pitchFamily="34" charset="0"/>
                <a:cs typeface="Meta Offc" panose="020B0504030101020102" pitchFamily="34" charset="0"/>
              </a:rPr>
              <a:t>STRICTLY PRIVATE AND CONFIDENTIAL</a:t>
            </a:r>
          </a:p>
        </p:txBody>
      </p:sp>
    </p:spTree>
    <p:extLst>
      <p:ext uri="{BB962C8B-B14F-4D97-AF65-F5344CB8AC3E}">
        <p14:creationId xmlns:p14="http://schemas.microsoft.com/office/powerpoint/2010/main" val="396006028"/>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obj">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642901"/>
          </a:xfrm>
        </p:spPr>
        <p:txBody>
          <a:bodyPr anchor="b">
            <a:normAutofit/>
          </a:bodyPr>
          <a:lstStyle>
            <a:lvl1pPr algn="l">
              <a:defRPr sz="1995">
                <a:solidFill>
                  <a:srgbClr val="FFFFFF"/>
                </a:solidFill>
                <a:latin typeface="Meta Offc Book"/>
                <a:cs typeface="Meta Offc Book"/>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066801"/>
            <a:ext cx="8229600" cy="5059363"/>
          </a:xfrm>
        </p:spPr>
        <p:txBody>
          <a:bodyPr>
            <a:normAutofit/>
          </a:bodyPr>
          <a:lstStyle>
            <a:lvl1pPr marL="228024" indent="-228024">
              <a:spcAft>
                <a:spcPts val="199"/>
              </a:spcAft>
              <a:defRPr sz="2394">
                <a:solidFill>
                  <a:schemeClr val="tx1"/>
                </a:solidFill>
              </a:defRPr>
            </a:lvl1pPr>
            <a:lvl2pPr marL="456048" indent="-228024">
              <a:spcAft>
                <a:spcPts val="199"/>
              </a:spcAft>
              <a:defRPr sz="1995">
                <a:solidFill>
                  <a:schemeClr val="tx1"/>
                </a:solidFill>
              </a:defRPr>
            </a:lvl2pPr>
            <a:lvl3pPr marL="684072">
              <a:spcAft>
                <a:spcPts val="199"/>
              </a:spcAft>
              <a:defRPr sz="1795">
                <a:solidFill>
                  <a:schemeClr val="tx1"/>
                </a:solidFill>
              </a:defRPr>
            </a:lvl3pPr>
            <a:lvl4pPr marL="912096">
              <a:spcAft>
                <a:spcPts val="199"/>
              </a:spcAft>
              <a:defRPr sz="1596">
                <a:solidFill>
                  <a:schemeClr val="tx1"/>
                </a:solidFill>
              </a:defRPr>
            </a:lvl4pPr>
            <a:lvl5pPr marL="1140120">
              <a:spcAft>
                <a:spcPts val="199"/>
              </a:spcAft>
              <a:defRPr sz="1596">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sz="1097">
                <a:solidFill>
                  <a:schemeClr val="tx1"/>
                </a:solidFill>
                <a:latin typeface="Meta Offc Light"/>
                <a:cs typeface="Meta Offc Light"/>
              </a:defRPr>
            </a:lvl1pPr>
          </a:lstStyle>
          <a:p>
            <a:fld id="{A7541013-1641-CE49-A669-6291DB7FB8AB}" type="slidenum">
              <a:rPr lang="en-US" smtClean="0"/>
              <a:pPr/>
              <a:t>‹#›</a:t>
            </a:fld>
            <a:endParaRPr lang="en-US" dirty="0"/>
          </a:p>
        </p:txBody>
      </p:sp>
    </p:spTree>
    <p:extLst>
      <p:ext uri="{BB962C8B-B14F-4D97-AF65-F5344CB8AC3E}">
        <p14:creationId xmlns:p14="http://schemas.microsoft.com/office/powerpoint/2010/main" val="1857710225"/>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Divided Page Basic">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8CEE874-EF34-934C-8E87-B3878E7EA44A}"/>
              </a:ext>
            </a:extLst>
          </p:cNvPr>
          <p:cNvSpPr/>
          <p:nvPr userDrawn="1"/>
        </p:nvSpPr>
        <p:spPr>
          <a:xfrm>
            <a:off x="4375615" y="620053"/>
            <a:ext cx="4768385" cy="3266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2" dirty="0"/>
          </a:p>
        </p:txBody>
      </p:sp>
      <p:sp>
        <p:nvSpPr>
          <p:cNvPr id="2" name="Title 1">
            <a:extLst>
              <a:ext uri="{FF2B5EF4-FFF2-40B4-BE49-F238E27FC236}">
                <a16:creationId xmlns:a16="http://schemas.microsoft.com/office/drawing/2014/main" id="{BE837697-CAD2-574D-BDAD-A329FDD19A51}"/>
              </a:ext>
            </a:extLst>
          </p:cNvPr>
          <p:cNvSpPr>
            <a:spLocks noGrp="1"/>
          </p:cNvSpPr>
          <p:nvPr>
            <p:ph type="ctrTitle"/>
          </p:nvPr>
        </p:nvSpPr>
        <p:spPr>
          <a:xfrm>
            <a:off x="4738255" y="829179"/>
            <a:ext cx="3998335" cy="477837"/>
          </a:xfrm>
          <a:prstGeom prst="rect">
            <a:avLst/>
          </a:prstGeom>
        </p:spPr>
        <p:txBody>
          <a:bodyPr lIns="0" anchor="b" anchorCtr="0"/>
          <a:lstStyle>
            <a:lvl1pPr algn="l">
              <a:defRPr sz="1632" b="1">
                <a:solidFill>
                  <a:schemeClr val="accent1"/>
                </a:solidFill>
                <a:latin typeface="Meta Offc" panose="020B0504030101020102" pitchFamily="34" charset="0"/>
              </a:defRPr>
            </a:lvl1pPr>
          </a:lstStyle>
          <a:p>
            <a:r>
              <a:rPr lang="en-GB" dirty="0"/>
              <a:t>Click to edit Master title style</a:t>
            </a:r>
            <a:endParaRPr lang="en-US" dirty="0"/>
          </a:p>
        </p:txBody>
      </p:sp>
      <p:sp>
        <p:nvSpPr>
          <p:cNvPr id="4" name="Date Placeholder 3">
            <a:extLst>
              <a:ext uri="{FF2B5EF4-FFF2-40B4-BE49-F238E27FC236}">
                <a16:creationId xmlns:a16="http://schemas.microsoft.com/office/drawing/2014/main" id="{E4085977-ED8A-3A41-BA09-AC526B9A5165}"/>
              </a:ext>
            </a:extLst>
          </p:cNvPr>
          <p:cNvSpPr>
            <a:spLocks noGrp="1"/>
          </p:cNvSpPr>
          <p:nvPr>
            <p:ph type="dt" sz="half" idx="10"/>
          </p:nvPr>
        </p:nvSpPr>
        <p:spPr>
          <a:xfrm>
            <a:off x="628652" y="6356351"/>
            <a:ext cx="2057400" cy="365125"/>
          </a:xfrm>
          <a:prstGeom prst="rect">
            <a:avLst/>
          </a:prstGeom>
        </p:spPr>
        <p:txBody>
          <a:bodyPr/>
          <a:lstStyle>
            <a:lvl1pPr>
              <a:defRPr>
                <a:latin typeface="Meta Offc" panose="020B0504030101020102" pitchFamily="34" charset="0"/>
                <a:cs typeface="Meta Offc" panose="020B0504030101020102" pitchFamily="34" charset="0"/>
              </a:defRPr>
            </a:lvl1pPr>
          </a:lstStyle>
          <a:p>
            <a:endParaRPr lang="en-US" dirty="0"/>
          </a:p>
        </p:txBody>
      </p:sp>
      <p:sp>
        <p:nvSpPr>
          <p:cNvPr id="7" name="Rectangle 6">
            <a:extLst>
              <a:ext uri="{FF2B5EF4-FFF2-40B4-BE49-F238E27FC236}">
                <a16:creationId xmlns:a16="http://schemas.microsoft.com/office/drawing/2014/main" id="{E4999CE8-5470-0448-BFB0-25D3AC98C6A9}"/>
              </a:ext>
            </a:extLst>
          </p:cNvPr>
          <p:cNvSpPr/>
          <p:nvPr userDrawn="1"/>
        </p:nvSpPr>
        <p:spPr>
          <a:xfrm>
            <a:off x="0" y="1"/>
            <a:ext cx="4572000" cy="6858000"/>
          </a:xfrm>
          <a:prstGeom prst="rect">
            <a:avLst/>
          </a:prstGeom>
          <a:solidFill>
            <a:schemeClr val="accent1"/>
          </a:solidFill>
          <a:ln>
            <a:solidFill>
              <a:srgbClr val="00305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32" dirty="0"/>
          </a:p>
        </p:txBody>
      </p:sp>
      <p:sp>
        <p:nvSpPr>
          <p:cNvPr id="8" name="TextBox 7"/>
          <p:cNvSpPr txBox="1"/>
          <p:nvPr userDrawn="1"/>
        </p:nvSpPr>
        <p:spPr>
          <a:xfrm>
            <a:off x="906087" y="6303272"/>
            <a:ext cx="2422087" cy="231923"/>
          </a:xfrm>
          <a:prstGeom prst="rect">
            <a:avLst/>
          </a:prstGeom>
          <a:noFill/>
        </p:spPr>
        <p:txBody>
          <a:bodyPr wrap="square" rtlCol="0">
            <a:spAutoFit/>
          </a:bodyPr>
          <a:lstStyle/>
          <a:p>
            <a:r>
              <a:rPr lang="en-US" sz="907" dirty="0">
                <a:solidFill>
                  <a:schemeClr val="bg1"/>
                </a:solidFill>
                <a:latin typeface="+mn-lt"/>
              </a:rPr>
              <a:t>PRIVATE</a:t>
            </a:r>
            <a:r>
              <a:rPr lang="en-US" sz="907" baseline="0" dirty="0">
                <a:solidFill>
                  <a:schemeClr val="bg1"/>
                </a:solidFill>
                <a:latin typeface="+mn-lt"/>
              </a:rPr>
              <a:t> AND CONFIDENTAL</a:t>
            </a:r>
            <a:endParaRPr lang="en-US" sz="907" dirty="0">
              <a:solidFill>
                <a:schemeClr val="bg1"/>
              </a:solidFill>
              <a:latin typeface="+mn-lt"/>
            </a:endParaRPr>
          </a:p>
        </p:txBody>
      </p:sp>
      <p:sp>
        <p:nvSpPr>
          <p:cNvPr id="3" name="TextBox 2"/>
          <p:cNvSpPr txBox="1"/>
          <p:nvPr userDrawn="1"/>
        </p:nvSpPr>
        <p:spPr>
          <a:xfrm>
            <a:off x="415637" y="6304407"/>
            <a:ext cx="916465" cy="231923"/>
          </a:xfrm>
          <a:prstGeom prst="rect">
            <a:avLst/>
          </a:prstGeom>
          <a:noFill/>
        </p:spPr>
        <p:txBody>
          <a:bodyPr wrap="square" lIns="0" rtlCol="0">
            <a:spAutoFit/>
          </a:bodyPr>
          <a:lstStyle/>
          <a:p>
            <a:pPr algn="l"/>
            <a:r>
              <a:rPr lang="en-US" sz="907" dirty="0">
                <a:solidFill>
                  <a:schemeClr val="bg1"/>
                </a:solidFill>
                <a:latin typeface="+mj-lt"/>
              </a:rPr>
              <a:t>Page </a:t>
            </a:r>
            <a:fld id="{0B4E8B84-5DBC-4CE1-B567-35F513EDC341}" type="slidenum">
              <a:rPr lang="en-US" sz="907" smtClean="0">
                <a:solidFill>
                  <a:schemeClr val="bg1"/>
                </a:solidFill>
                <a:latin typeface="+mj-lt"/>
              </a:rPr>
              <a:pPr algn="l"/>
              <a:t>‹#›</a:t>
            </a:fld>
            <a:endParaRPr lang="en-US" sz="907" dirty="0">
              <a:solidFill>
                <a:schemeClr val="bg1"/>
              </a:solidFill>
              <a:latin typeface="+mj-lt"/>
            </a:endParaRPr>
          </a:p>
        </p:txBody>
      </p:sp>
    </p:spTree>
    <p:extLst>
      <p:ext uri="{BB962C8B-B14F-4D97-AF65-F5344CB8AC3E}">
        <p14:creationId xmlns:p14="http://schemas.microsoft.com/office/powerpoint/2010/main" val="412381782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Divided Page Basic Reversed with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4999CE8-5470-0448-BFB0-25D3AC98C6A9}"/>
              </a:ext>
            </a:extLst>
          </p:cNvPr>
          <p:cNvSpPr/>
          <p:nvPr userDrawn="1"/>
        </p:nvSpPr>
        <p:spPr>
          <a:xfrm>
            <a:off x="4572000" y="9214"/>
            <a:ext cx="4572000" cy="6858000"/>
          </a:xfrm>
          <a:prstGeom prst="rect">
            <a:avLst/>
          </a:prstGeom>
          <a:solidFill>
            <a:schemeClr val="accent1"/>
          </a:solidFill>
          <a:ln>
            <a:solidFill>
              <a:srgbClr val="00305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32" dirty="0"/>
          </a:p>
        </p:txBody>
      </p:sp>
      <p:sp>
        <p:nvSpPr>
          <p:cNvPr id="18" name="Rectangle 17">
            <a:extLst>
              <a:ext uri="{FF2B5EF4-FFF2-40B4-BE49-F238E27FC236}">
                <a16:creationId xmlns:a16="http://schemas.microsoft.com/office/drawing/2014/main" id="{08CEE874-EF34-934C-8E87-B3878E7EA44A}"/>
              </a:ext>
            </a:extLst>
          </p:cNvPr>
          <p:cNvSpPr/>
          <p:nvPr userDrawn="1"/>
        </p:nvSpPr>
        <p:spPr>
          <a:xfrm>
            <a:off x="4375615" y="620053"/>
            <a:ext cx="4768385" cy="3266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2" dirty="0"/>
          </a:p>
        </p:txBody>
      </p:sp>
      <p:sp>
        <p:nvSpPr>
          <p:cNvPr id="2" name="Title 1">
            <a:extLst>
              <a:ext uri="{FF2B5EF4-FFF2-40B4-BE49-F238E27FC236}">
                <a16:creationId xmlns:a16="http://schemas.microsoft.com/office/drawing/2014/main" id="{BE837697-CAD2-574D-BDAD-A329FDD19A51}"/>
              </a:ext>
            </a:extLst>
          </p:cNvPr>
          <p:cNvSpPr>
            <a:spLocks noGrp="1"/>
          </p:cNvSpPr>
          <p:nvPr>
            <p:ph type="ctrTitle"/>
          </p:nvPr>
        </p:nvSpPr>
        <p:spPr>
          <a:xfrm>
            <a:off x="382444" y="331672"/>
            <a:ext cx="3993171" cy="477837"/>
          </a:xfrm>
          <a:prstGeom prst="rect">
            <a:avLst/>
          </a:prstGeom>
        </p:spPr>
        <p:txBody>
          <a:bodyPr lIns="0" anchor="b" anchorCtr="0"/>
          <a:lstStyle>
            <a:lvl1pPr algn="l">
              <a:defRPr sz="1632" b="1">
                <a:solidFill>
                  <a:schemeClr val="accent1"/>
                </a:solidFill>
                <a:latin typeface="Meta Offc" panose="020B0504030101020102" pitchFamily="34" charset="0"/>
              </a:defRPr>
            </a:lvl1pPr>
          </a:lstStyle>
          <a:p>
            <a:r>
              <a:rPr lang="en-GB" dirty="0"/>
              <a:t>Click to edit Master title style</a:t>
            </a:r>
            <a:endParaRPr lang="en-US" dirty="0"/>
          </a:p>
        </p:txBody>
      </p:sp>
      <p:sp>
        <p:nvSpPr>
          <p:cNvPr id="8" name="TextBox 7"/>
          <p:cNvSpPr txBox="1"/>
          <p:nvPr userDrawn="1"/>
        </p:nvSpPr>
        <p:spPr>
          <a:xfrm>
            <a:off x="906087" y="6303272"/>
            <a:ext cx="2422087" cy="231923"/>
          </a:xfrm>
          <a:prstGeom prst="rect">
            <a:avLst/>
          </a:prstGeom>
          <a:noFill/>
        </p:spPr>
        <p:txBody>
          <a:bodyPr wrap="square" rtlCol="0">
            <a:spAutoFit/>
          </a:bodyPr>
          <a:lstStyle/>
          <a:p>
            <a:r>
              <a:rPr lang="en-US" sz="907" dirty="0">
                <a:solidFill>
                  <a:schemeClr val="accent1"/>
                </a:solidFill>
                <a:latin typeface="+mn-lt"/>
              </a:rPr>
              <a:t>PRIVATE</a:t>
            </a:r>
            <a:r>
              <a:rPr lang="en-US" sz="907" baseline="0" dirty="0">
                <a:solidFill>
                  <a:schemeClr val="accent1"/>
                </a:solidFill>
                <a:latin typeface="+mn-lt"/>
              </a:rPr>
              <a:t> AND CONFIDENTAL</a:t>
            </a:r>
            <a:endParaRPr lang="en-US" sz="907" dirty="0">
              <a:solidFill>
                <a:schemeClr val="accent1"/>
              </a:solidFill>
              <a:latin typeface="+mn-lt"/>
            </a:endParaRPr>
          </a:p>
        </p:txBody>
      </p:sp>
      <p:sp>
        <p:nvSpPr>
          <p:cNvPr id="3" name="TextBox 2"/>
          <p:cNvSpPr txBox="1"/>
          <p:nvPr userDrawn="1"/>
        </p:nvSpPr>
        <p:spPr>
          <a:xfrm>
            <a:off x="415637" y="6304407"/>
            <a:ext cx="916465" cy="231923"/>
          </a:xfrm>
          <a:prstGeom prst="rect">
            <a:avLst/>
          </a:prstGeom>
          <a:noFill/>
        </p:spPr>
        <p:txBody>
          <a:bodyPr wrap="square" lIns="0" rtlCol="0">
            <a:spAutoFit/>
          </a:bodyPr>
          <a:lstStyle/>
          <a:p>
            <a:pPr algn="l"/>
            <a:r>
              <a:rPr lang="en-US" sz="907" dirty="0">
                <a:solidFill>
                  <a:schemeClr val="accent1"/>
                </a:solidFill>
                <a:latin typeface="+mj-lt"/>
              </a:rPr>
              <a:t>Page </a:t>
            </a:r>
            <a:fld id="{0B4E8B84-5DBC-4CE1-B567-35F513EDC341}" type="slidenum">
              <a:rPr lang="en-US" sz="907" smtClean="0">
                <a:solidFill>
                  <a:schemeClr val="accent1"/>
                </a:solidFill>
                <a:latin typeface="+mj-lt"/>
              </a:rPr>
              <a:pPr algn="l"/>
              <a:t>‹#›</a:t>
            </a:fld>
            <a:endParaRPr lang="en-US" sz="907" dirty="0">
              <a:solidFill>
                <a:schemeClr val="accent1"/>
              </a:solidFill>
              <a:latin typeface="+mj-lt"/>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68073" y="6198990"/>
            <a:ext cx="1828800" cy="327649"/>
          </a:xfrm>
          <a:prstGeom prst="rect">
            <a:avLst/>
          </a:prstGeom>
        </p:spPr>
      </p:pic>
    </p:spTree>
    <p:extLst>
      <p:ext uri="{BB962C8B-B14F-4D97-AF65-F5344CB8AC3E}">
        <p14:creationId xmlns:p14="http://schemas.microsoft.com/office/powerpoint/2010/main" val="397706808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2_Divided Page Basic Reversed 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D8FE927-86BB-FF44-8F21-5049863DA6B1}"/>
              </a:ext>
            </a:extLst>
          </p:cNvPr>
          <p:cNvSpPr/>
          <p:nvPr userDrawn="1"/>
        </p:nvSpPr>
        <p:spPr>
          <a:xfrm>
            <a:off x="310176" y="620052"/>
            <a:ext cx="4764309" cy="5185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2" dirty="0"/>
          </a:p>
        </p:txBody>
      </p:sp>
      <p:sp>
        <p:nvSpPr>
          <p:cNvPr id="18" name="Rectangle 17">
            <a:extLst>
              <a:ext uri="{FF2B5EF4-FFF2-40B4-BE49-F238E27FC236}">
                <a16:creationId xmlns:a16="http://schemas.microsoft.com/office/drawing/2014/main" id="{08CEE874-EF34-934C-8E87-B3878E7EA44A}"/>
              </a:ext>
            </a:extLst>
          </p:cNvPr>
          <p:cNvSpPr/>
          <p:nvPr userDrawn="1"/>
        </p:nvSpPr>
        <p:spPr>
          <a:xfrm>
            <a:off x="4375615" y="620053"/>
            <a:ext cx="4768385" cy="3266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2" dirty="0"/>
          </a:p>
        </p:txBody>
      </p:sp>
      <p:sp>
        <p:nvSpPr>
          <p:cNvPr id="7" name="Rectangle 6">
            <a:extLst>
              <a:ext uri="{FF2B5EF4-FFF2-40B4-BE49-F238E27FC236}">
                <a16:creationId xmlns:a16="http://schemas.microsoft.com/office/drawing/2014/main" id="{E4999CE8-5470-0448-BFB0-25D3AC98C6A9}"/>
              </a:ext>
            </a:extLst>
          </p:cNvPr>
          <p:cNvSpPr/>
          <p:nvPr userDrawn="1"/>
        </p:nvSpPr>
        <p:spPr>
          <a:xfrm>
            <a:off x="4572000" y="1"/>
            <a:ext cx="4572000" cy="6858000"/>
          </a:xfrm>
          <a:prstGeom prst="rect">
            <a:avLst/>
          </a:prstGeom>
          <a:solidFill>
            <a:schemeClr val="accent1"/>
          </a:solidFill>
          <a:ln>
            <a:solidFill>
              <a:srgbClr val="00305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32" dirty="0"/>
          </a:p>
        </p:txBody>
      </p:sp>
      <p:sp>
        <p:nvSpPr>
          <p:cNvPr id="8" name="TextBox 7"/>
          <p:cNvSpPr txBox="1"/>
          <p:nvPr userDrawn="1"/>
        </p:nvSpPr>
        <p:spPr>
          <a:xfrm>
            <a:off x="906087" y="6303272"/>
            <a:ext cx="2422087" cy="231923"/>
          </a:xfrm>
          <a:prstGeom prst="rect">
            <a:avLst/>
          </a:prstGeom>
          <a:noFill/>
        </p:spPr>
        <p:txBody>
          <a:bodyPr wrap="square" rtlCol="0">
            <a:spAutoFit/>
          </a:bodyPr>
          <a:lstStyle/>
          <a:p>
            <a:r>
              <a:rPr lang="en-US" sz="907" dirty="0">
                <a:solidFill>
                  <a:schemeClr val="accent1"/>
                </a:solidFill>
                <a:latin typeface="+mn-lt"/>
              </a:rPr>
              <a:t>PRIVATE</a:t>
            </a:r>
            <a:r>
              <a:rPr lang="en-US" sz="907" baseline="0" dirty="0">
                <a:solidFill>
                  <a:schemeClr val="accent1"/>
                </a:solidFill>
                <a:latin typeface="+mn-lt"/>
              </a:rPr>
              <a:t> AND CONFIDENTAL</a:t>
            </a:r>
            <a:endParaRPr lang="en-US" sz="907" dirty="0">
              <a:solidFill>
                <a:schemeClr val="accent1"/>
              </a:solidFill>
              <a:latin typeface="+mn-lt"/>
            </a:endParaRPr>
          </a:p>
        </p:txBody>
      </p:sp>
      <p:sp>
        <p:nvSpPr>
          <p:cNvPr id="3" name="TextBox 2"/>
          <p:cNvSpPr txBox="1"/>
          <p:nvPr userDrawn="1"/>
        </p:nvSpPr>
        <p:spPr>
          <a:xfrm>
            <a:off x="415637" y="6304407"/>
            <a:ext cx="916465" cy="231923"/>
          </a:xfrm>
          <a:prstGeom prst="rect">
            <a:avLst/>
          </a:prstGeom>
          <a:noFill/>
        </p:spPr>
        <p:txBody>
          <a:bodyPr wrap="square" lIns="0" rtlCol="0">
            <a:spAutoFit/>
          </a:bodyPr>
          <a:lstStyle/>
          <a:p>
            <a:pPr algn="l"/>
            <a:r>
              <a:rPr lang="en-US" sz="907" dirty="0">
                <a:solidFill>
                  <a:schemeClr val="accent1"/>
                </a:solidFill>
                <a:latin typeface="+mj-lt"/>
              </a:rPr>
              <a:t>Page </a:t>
            </a:r>
            <a:fld id="{0B4E8B84-5DBC-4CE1-B567-35F513EDC341}" type="slidenum">
              <a:rPr lang="en-US" sz="907" smtClean="0">
                <a:solidFill>
                  <a:schemeClr val="accent1"/>
                </a:solidFill>
                <a:latin typeface="+mj-lt"/>
              </a:rPr>
              <a:pPr algn="l"/>
              <a:t>‹#›</a:t>
            </a:fld>
            <a:endParaRPr lang="en-US" sz="907" dirty="0">
              <a:solidFill>
                <a:schemeClr val="accent1"/>
              </a:solidFill>
              <a:latin typeface="+mj-lt"/>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68073" y="6198990"/>
            <a:ext cx="1828800" cy="327649"/>
          </a:xfrm>
          <a:prstGeom prst="rect">
            <a:avLst/>
          </a:prstGeom>
        </p:spPr>
      </p:pic>
    </p:spTree>
    <p:extLst>
      <p:ext uri="{BB962C8B-B14F-4D97-AF65-F5344CB8AC3E}">
        <p14:creationId xmlns:p14="http://schemas.microsoft.com/office/powerpoint/2010/main" val="1283650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slideLayout" Target="../slideLayouts/slideLayout125.xml"/><Relationship Id="rId18" Type="http://schemas.openxmlformats.org/officeDocument/2006/relationships/image" Target="../media/image1.png"/><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17" Type="http://schemas.openxmlformats.org/officeDocument/2006/relationships/theme" Target="../theme/theme10.xml"/><Relationship Id="rId2" Type="http://schemas.openxmlformats.org/officeDocument/2006/relationships/slideLayout" Target="../slideLayouts/slideLayout114.xml"/><Relationship Id="rId16" Type="http://schemas.openxmlformats.org/officeDocument/2006/relationships/slideLayout" Target="../slideLayouts/slideLayout128.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5" Type="http://schemas.openxmlformats.org/officeDocument/2006/relationships/slideLayout" Target="../slideLayouts/slideLayout12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slideLayout" Target="../slideLayouts/slideLayout12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slideLayout" Target="../slideLayouts/slideLayout141.xml"/><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slideLayout" Target="../slideLayouts/slideLayout140.xml"/><Relationship Id="rId17" Type="http://schemas.openxmlformats.org/officeDocument/2006/relationships/image" Target="../media/image1.png"/><Relationship Id="rId2" Type="http://schemas.openxmlformats.org/officeDocument/2006/relationships/slideLayout" Target="../slideLayouts/slideLayout130.xml"/><Relationship Id="rId16" Type="http://schemas.openxmlformats.org/officeDocument/2006/relationships/theme" Target="../theme/theme11.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5" Type="http://schemas.openxmlformats.org/officeDocument/2006/relationships/slideLayout" Target="../slideLayouts/slideLayout14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 Id="rId14" Type="http://schemas.openxmlformats.org/officeDocument/2006/relationships/slideLayout" Target="../slideLayouts/slideLayout14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1.png"/><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4"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theme" Target="../theme/theme5.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image" Target="../media/image1.png"/><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theme" Target="../theme/theme6.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image" Target="../media/image1.png"/><Relationship Id="rId2" Type="http://schemas.openxmlformats.org/officeDocument/2006/relationships/slideLayout" Target="../slideLayouts/slideLayout67.xml"/><Relationship Id="rId16" Type="http://schemas.openxmlformats.org/officeDocument/2006/relationships/theme" Target="../theme/theme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18" Type="http://schemas.openxmlformats.org/officeDocument/2006/relationships/image" Target="../media/image1.pn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17" Type="http://schemas.openxmlformats.org/officeDocument/2006/relationships/theme" Target="../theme/theme8.xml"/><Relationship Id="rId2" Type="http://schemas.openxmlformats.org/officeDocument/2006/relationships/slideLayout" Target="../slideLayouts/slideLayout82.xml"/><Relationship Id="rId16" Type="http://schemas.openxmlformats.org/officeDocument/2006/relationships/slideLayout" Target="../slideLayouts/slideLayout96.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slideLayout" Target="../slideLayouts/slideLayout9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18" Type="http://schemas.openxmlformats.org/officeDocument/2006/relationships/image" Target="../media/image1.png"/><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17" Type="http://schemas.openxmlformats.org/officeDocument/2006/relationships/theme" Target="../theme/theme9.xml"/><Relationship Id="rId2" Type="http://schemas.openxmlformats.org/officeDocument/2006/relationships/slideLayout" Target="../slideLayouts/slideLayout98.xml"/><Relationship Id="rId16" Type="http://schemas.openxmlformats.org/officeDocument/2006/relationships/slideLayout" Target="../slideLayouts/slideLayout112.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5" Type="http://schemas.openxmlformats.org/officeDocument/2006/relationships/slideLayout" Target="../slideLayouts/slideLayout11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6947EE58-11D9-A74E-AA3F-709751463255}"/>
              </a:ext>
            </a:extLst>
          </p:cNvPr>
          <p:cNvCxnSpPr>
            <a:cxnSpLocks/>
          </p:cNvCxnSpPr>
          <p:nvPr userDrawn="1"/>
        </p:nvCxnSpPr>
        <p:spPr>
          <a:xfrm>
            <a:off x="382444" y="829527"/>
            <a:ext cx="8379114" cy="0"/>
          </a:xfrm>
          <a:prstGeom prst="line">
            <a:avLst/>
          </a:prstGeom>
          <a:ln w="28575">
            <a:solidFill>
              <a:schemeClr val="accent1"/>
            </a:solidFill>
          </a:ln>
        </p:spPr>
        <p:style>
          <a:lnRef idx="1">
            <a:schemeClr val="accent3"/>
          </a:lnRef>
          <a:fillRef idx="0">
            <a:schemeClr val="accent3"/>
          </a:fillRef>
          <a:effectRef idx="0">
            <a:schemeClr val="accent3"/>
          </a:effectRef>
          <a:fontRef idx="minor">
            <a:schemeClr val="tx1"/>
          </a:fontRef>
        </p:style>
      </p:cxnSp>
      <p:sp>
        <p:nvSpPr>
          <p:cNvPr id="2" name="TextBox 1"/>
          <p:cNvSpPr txBox="1"/>
          <p:nvPr userDrawn="1"/>
        </p:nvSpPr>
        <p:spPr>
          <a:xfrm>
            <a:off x="415637" y="6303277"/>
            <a:ext cx="981927" cy="231923"/>
          </a:xfrm>
          <a:prstGeom prst="rect">
            <a:avLst/>
          </a:prstGeom>
          <a:noFill/>
        </p:spPr>
        <p:txBody>
          <a:bodyPr wrap="square" lIns="0" rtlCol="0">
            <a:spAutoFit/>
          </a:bodyPr>
          <a:lstStyle/>
          <a:p>
            <a:pPr algn="l"/>
            <a:r>
              <a:rPr lang="en-US" sz="907" dirty="0">
                <a:solidFill>
                  <a:schemeClr val="accent1"/>
                </a:solidFill>
                <a:latin typeface="+mn-lt"/>
              </a:rPr>
              <a:t>Page </a:t>
            </a:r>
            <a:fld id="{B8FD5194-64B3-42AD-A2B1-B47F8270355C}" type="slidenum">
              <a:rPr lang="en-US" sz="907" smtClean="0">
                <a:solidFill>
                  <a:schemeClr val="accent1"/>
                </a:solidFill>
                <a:latin typeface="+mn-lt"/>
              </a:rPr>
              <a:pPr algn="l"/>
              <a:t>‹#›</a:t>
            </a:fld>
            <a:endParaRPr lang="en-US" sz="907" dirty="0">
              <a:solidFill>
                <a:schemeClr val="accent1"/>
              </a:solidFill>
              <a:latin typeface="+mn-lt"/>
            </a:endParaRPr>
          </a:p>
        </p:txBody>
      </p:sp>
      <p:grpSp>
        <p:nvGrpSpPr>
          <p:cNvPr id="31" name="Group 30">
            <a:extLst>
              <a:ext uri="{FF2B5EF4-FFF2-40B4-BE49-F238E27FC236}">
                <a16:creationId xmlns:a16="http://schemas.microsoft.com/office/drawing/2014/main" id="{3A8589C3-8C29-684D-BB83-729584262FFB}"/>
              </a:ext>
            </a:extLst>
          </p:cNvPr>
          <p:cNvGrpSpPr/>
          <p:nvPr userDrawn="1"/>
        </p:nvGrpSpPr>
        <p:grpSpPr>
          <a:xfrm>
            <a:off x="-1843257" y="385594"/>
            <a:ext cx="1636547" cy="5329763"/>
            <a:chOff x="-2028517" y="425040"/>
            <a:chExt cx="1546549" cy="5875077"/>
          </a:xfrm>
        </p:grpSpPr>
        <p:grpSp>
          <p:nvGrpSpPr>
            <p:cNvPr id="4" name="Group 3">
              <a:extLst>
                <a:ext uri="{FF2B5EF4-FFF2-40B4-BE49-F238E27FC236}">
                  <a16:creationId xmlns:a16="http://schemas.microsoft.com/office/drawing/2014/main" id="{3ED4D03E-8499-4D46-866A-F48E4E6BE570}"/>
                </a:ext>
              </a:extLst>
            </p:cNvPr>
            <p:cNvGrpSpPr/>
            <p:nvPr userDrawn="1"/>
          </p:nvGrpSpPr>
          <p:grpSpPr>
            <a:xfrm>
              <a:off x="-2027586" y="1344085"/>
              <a:ext cx="1545618" cy="1192553"/>
              <a:chOff x="-2027586" y="1723188"/>
              <a:chExt cx="1545618" cy="821238"/>
            </a:xfrm>
          </p:grpSpPr>
          <p:sp>
            <p:nvSpPr>
              <p:cNvPr id="11" name="Rectangle 10">
                <a:extLst>
                  <a:ext uri="{FF2B5EF4-FFF2-40B4-BE49-F238E27FC236}">
                    <a16:creationId xmlns:a16="http://schemas.microsoft.com/office/drawing/2014/main" id="{D6638733-C48A-D045-A1EC-3ED1E6EB0DAF}"/>
                  </a:ext>
                </a:extLst>
              </p:cNvPr>
              <p:cNvSpPr/>
              <p:nvPr/>
            </p:nvSpPr>
            <p:spPr>
              <a:xfrm rot="10800000">
                <a:off x="-1200563" y="1723188"/>
                <a:ext cx="718595" cy="821237"/>
              </a:xfrm>
              <a:prstGeom prst="rect">
                <a:avLst/>
              </a:prstGeom>
              <a:solidFill>
                <a:schemeClr val="accent3"/>
              </a:solidFill>
              <a:ln w="25400" cap="flat" cmpd="sng" algn="ctr">
                <a:noFill/>
                <a:prstDash val="solid"/>
              </a:ln>
              <a:effectLst/>
            </p:spPr>
            <p:txBody>
              <a:bodyPr rtlCol="0" anchor="ctr"/>
              <a:lstStyle/>
              <a:p>
                <a:pPr marL="0" marR="0" lvl="0" indent="0" defTabSz="923848" eaLnBrk="1" fontAlgn="auto" latinLnBrk="0" hangingPunct="1">
                  <a:lnSpc>
                    <a:spcPct val="100000"/>
                  </a:lnSpc>
                  <a:spcBef>
                    <a:spcPts val="0"/>
                  </a:spcBef>
                  <a:spcAft>
                    <a:spcPts val="0"/>
                  </a:spcAft>
                  <a:buClrTx/>
                  <a:buSzTx/>
                  <a:buFontTx/>
                  <a:buNone/>
                  <a:tabLst/>
                  <a:defRPr/>
                </a:pPr>
                <a:endParaRPr kumimoji="0" lang="en-US" sz="1819" b="0" i="0" u="none" strike="noStrike" kern="0" cap="none" spc="0" normalizeH="0" baseline="0" noProof="0" dirty="0">
                  <a:ln>
                    <a:noFill/>
                  </a:ln>
                  <a:solidFill>
                    <a:srgbClr val="003767"/>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7A8A0DC4-2688-B34A-8028-5CDFE87D1BEA}"/>
                  </a:ext>
                </a:extLst>
              </p:cNvPr>
              <p:cNvSpPr/>
              <p:nvPr/>
            </p:nvSpPr>
            <p:spPr>
              <a:xfrm rot="10800000">
                <a:off x="-2027586" y="1723189"/>
                <a:ext cx="718595" cy="821237"/>
              </a:xfrm>
              <a:prstGeom prst="rect">
                <a:avLst/>
              </a:prstGeom>
              <a:solidFill>
                <a:schemeClr val="accent2"/>
              </a:solidFill>
              <a:ln w="25400" cap="flat" cmpd="sng" algn="ctr">
                <a:noFill/>
                <a:prstDash val="solid"/>
              </a:ln>
              <a:effectLst/>
            </p:spPr>
            <p:txBody>
              <a:bodyPr rtlCol="0" anchor="ctr"/>
              <a:lstStyle/>
              <a:p>
                <a:pPr marL="0" marR="0" lvl="0" indent="0" defTabSz="923848" eaLnBrk="1" fontAlgn="auto" latinLnBrk="0" hangingPunct="1">
                  <a:lnSpc>
                    <a:spcPct val="100000"/>
                  </a:lnSpc>
                  <a:spcBef>
                    <a:spcPts val="0"/>
                  </a:spcBef>
                  <a:spcAft>
                    <a:spcPts val="0"/>
                  </a:spcAft>
                  <a:buClrTx/>
                  <a:buSzTx/>
                  <a:buFontTx/>
                  <a:buNone/>
                  <a:tabLst/>
                  <a:defRPr/>
                </a:pPr>
                <a:endParaRPr kumimoji="0" lang="en-US" sz="1819" b="0" i="0" u="none" strike="noStrike" kern="0" cap="none" spc="0" normalizeH="0" baseline="0" noProof="0" dirty="0">
                  <a:ln>
                    <a:noFill/>
                  </a:ln>
                  <a:solidFill>
                    <a:srgbClr val="003767"/>
                  </a:solidFill>
                  <a:effectLst/>
                  <a:uLnTx/>
                  <a:uFillTx/>
                  <a:latin typeface="Calibri"/>
                  <a:ea typeface="+mn-ea"/>
                  <a:cs typeface="+mn-cs"/>
                </a:endParaRPr>
              </a:p>
            </p:txBody>
          </p:sp>
        </p:grpSp>
        <p:grpSp>
          <p:nvGrpSpPr>
            <p:cNvPr id="30" name="Group 29">
              <a:extLst>
                <a:ext uri="{FF2B5EF4-FFF2-40B4-BE49-F238E27FC236}">
                  <a16:creationId xmlns:a16="http://schemas.microsoft.com/office/drawing/2014/main" id="{DF0365DD-B257-EC46-84C7-96AD2B5132DC}"/>
                </a:ext>
              </a:extLst>
            </p:cNvPr>
            <p:cNvGrpSpPr/>
            <p:nvPr userDrawn="1"/>
          </p:nvGrpSpPr>
          <p:grpSpPr>
            <a:xfrm>
              <a:off x="-2028517" y="425040"/>
              <a:ext cx="1533936" cy="5875077"/>
              <a:chOff x="-2028517" y="428091"/>
              <a:chExt cx="1533936" cy="5875077"/>
            </a:xfrm>
          </p:grpSpPr>
          <p:sp>
            <p:nvSpPr>
              <p:cNvPr id="10" name="Rectangle 9">
                <a:extLst>
                  <a:ext uri="{FF2B5EF4-FFF2-40B4-BE49-F238E27FC236}">
                    <a16:creationId xmlns:a16="http://schemas.microsoft.com/office/drawing/2014/main" id="{61325312-F951-8149-BE62-4BEF35DF2BAB}"/>
                  </a:ext>
                </a:extLst>
              </p:cNvPr>
              <p:cNvSpPr/>
              <p:nvPr/>
            </p:nvSpPr>
            <p:spPr>
              <a:xfrm rot="10800000">
                <a:off x="-2027585" y="428091"/>
                <a:ext cx="1533003" cy="821237"/>
              </a:xfrm>
              <a:prstGeom prst="rect">
                <a:avLst/>
              </a:prstGeom>
              <a:solidFill>
                <a:schemeClr val="accent1"/>
              </a:solidFill>
              <a:ln w="25400" cap="flat" cmpd="sng" algn="ctr">
                <a:noFill/>
                <a:prstDash val="solid"/>
              </a:ln>
              <a:effectLst/>
            </p:spPr>
            <p:txBody>
              <a:bodyPr rtlCol="0" anchor="ctr"/>
              <a:lstStyle/>
              <a:p>
                <a:pPr marL="0" marR="0" lvl="0" indent="0" defTabSz="923848" eaLnBrk="1" fontAlgn="auto" latinLnBrk="0" hangingPunct="1">
                  <a:lnSpc>
                    <a:spcPct val="100000"/>
                  </a:lnSpc>
                  <a:spcBef>
                    <a:spcPts val="0"/>
                  </a:spcBef>
                  <a:spcAft>
                    <a:spcPts val="0"/>
                  </a:spcAft>
                  <a:buClrTx/>
                  <a:buSzTx/>
                  <a:buFontTx/>
                  <a:buNone/>
                  <a:tabLst/>
                  <a:defRPr/>
                </a:pPr>
                <a:endParaRPr kumimoji="0" lang="en-US" sz="1819" b="0" i="0" u="none" strike="noStrike" kern="0" cap="none" spc="0" normalizeH="0" baseline="0" noProof="0" dirty="0">
                  <a:ln>
                    <a:noFill/>
                  </a:ln>
                  <a:solidFill>
                    <a:srgbClr val="003767"/>
                  </a:solidFill>
                  <a:effectLst/>
                  <a:uLnTx/>
                  <a:uFillTx/>
                  <a:latin typeface="Calibri"/>
                  <a:ea typeface="+mn-ea"/>
                  <a:cs typeface="+mn-cs"/>
                </a:endParaRPr>
              </a:p>
            </p:txBody>
          </p:sp>
          <p:grpSp>
            <p:nvGrpSpPr>
              <p:cNvPr id="6" name="Group 5">
                <a:extLst>
                  <a:ext uri="{FF2B5EF4-FFF2-40B4-BE49-F238E27FC236}">
                    <a16:creationId xmlns:a16="http://schemas.microsoft.com/office/drawing/2014/main" id="{1D151465-BC80-A842-B558-A8912EA52F13}"/>
                  </a:ext>
                </a:extLst>
              </p:cNvPr>
              <p:cNvGrpSpPr/>
              <p:nvPr userDrawn="1"/>
            </p:nvGrpSpPr>
            <p:grpSpPr>
              <a:xfrm>
                <a:off x="-2027587" y="2639186"/>
                <a:ext cx="1533006" cy="3663982"/>
                <a:chOff x="-2027587" y="2639186"/>
                <a:chExt cx="1533006" cy="3663982"/>
              </a:xfrm>
            </p:grpSpPr>
            <p:sp>
              <p:nvSpPr>
                <p:cNvPr id="13" name="Rectangle 12">
                  <a:extLst>
                    <a:ext uri="{FF2B5EF4-FFF2-40B4-BE49-F238E27FC236}">
                      <a16:creationId xmlns:a16="http://schemas.microsoft.com/office/drawing/2014/main" id="{6DF77A49-0C74-9544-A58F-9DA9F13C85BB}"/>
                    </a:ext>
                  </a:extLst>
                </p:cNvPr>
                <p:cNvSpPr/>
                <p:nvPr/>
              </p:nvSpPr>
              <p:spPr>
                <a:xfrm rot="10800000">
                  <a:off x="-1213176" y="3586768"/>
                  <a:ext cx="718595" cy="821237"/>
                </a:xfrm>
                <a:prstGeom prst="rect">
                  <a:avLst/>
                </a:prstGeom>
                <a:solidFill>
                  <a:srgbClr val="E57200"/>
                </a:solidFill>
                <a:ln w="25400" cap="flat" cmpd="sng" algn="ctr">
                  <a:noFill/>
                  <a:prstDash val="solid"/>
                </a:ln>
                <a:effectLst/>
              </p:spPr>
              <p:txBody>
                <a:bodyPr rtlCol="0" anchor="ctr"/>
                <a:lstStyle/>
                <a:p>
                  <a:pPr marL="0" marR="0" lvl="0" indent="0" defTabSz="923848" eaLnBrk="1" fontAlgn="auto" latinLnBrk="0" hangingPunct="1">
                    <a:lnSpc>
                      <a:spcPct val="100000"/>
                    </a:lnSpc>
                    <a:spcBef>
                      <a:spcPts val="0"/>
                    </a:spcBef>
                    <a:spcAft>
                      <a:spcPts val="0"/>
                    </a:spcAft>
                    <a:buClrTx/>
                    <a:buSzTx/>
                    <a:buFontTx/>
                    <a:buNone/>
                    <a:tabLst/>
                    <a:defRPr/>
                  </a:pPr>
                  <a:endParaRPr kumimoji="0" lang="en-US" sz="1819" b="0" i="0" u="none" strike="noStrike" kern="0" cap="none" spc="0" normalizeH="0" baseline="0" noProof="0" dirty="0">
                    <a:ln>
                      <a:noFill/>
                    </a:ln>
                    <a:solidFill>
                      <a:srgbClr val="003767"/>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E383A70B-1D61-2D4A-BE58-38BED2628453}"/>
                    </a:ext>
                  </a:extLst>
                </p:cNvPr>
                <p:cNvSpPr/>
                <p:nvPr/>
              </p:nvSpPr>
              <p:spPr>
                <a:xfrm rot="10800000">
                  <a:off x="-2027586" y="3599732"/>
                  <a:ext cx="718595" cy="821237"/>
                </a:xfrm>
                <a:prstGeom prst="rect">
                  <a:avLst/>
                </a:prstGeom>
                <a:solidFill>
                  <a:srgbClr val="B3A369"/>
                </a:solidFill>
                <a:ln w="25400" cap="flat" cmpd="sng" algn="ctr">
                  <a:noFill/>
                  <a:prstDash val="solid"/>
                </a:ln>
                <a:effectLst/>
              </p:spPr>
              <p:txBody>
                <a:bodyPr rtlCol="0" anchor="ctr"/>
                <a:lstStyle/>
                <a:p>
                  <a:pPr marL="0" marR="0" lvl="0" indent="0" defTabSz="923848" eaLnBrk="1" fontAlgn="auto" latinLnBrk="0" hangingPunct="1">
                    <a:lnSpc>
                      <a:spcPct val="100000"/>
                    </a:lnSpc>
                    <a:spcBef>
                      <a:spcPts val="0"/>
                    </a:spcBef>
                    <a:spcAft>
                      <a:spcPts val="0"/>
                    </a:spcAft>
                    <a:buClrTx/>
                    <a:buSzTx/>
                    <a:buFontTx/>
                    <a:buNone/>
                    <a:tabLst/>
                    <a:defRPr/>
                  </a:pPr>
                  <a:endParaRPr kumimoji="0" lang="en-US" sz="1819" b="0" i="0" u="none" strike="noStrike" kern="0" cap="none" spc="0" normalizeH="0" baseline="0" noProof="0" dirty="0">
                    <a:ln>
                      <a:noFill/>
                    </a:ln>
                    <a:solidFill>
                      <a:srgbClr val="003767"/>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3D6C3FD8-3C6A-4346-B90E-737655C3C4BD}"/>
                    </a:ext>
                  </a:extLst>
                </p:cNvPr>
                <p:cNvSpPr/>
                <p:nvPr/>
              </p:nvSpPr>
              <p:spPr>
                <a:xfrm rot="10800000">
                  <a:off x="-2027587" y="2654978"/>
                  <a:ext cx="718595" cy="821237"/>
                </a:xfrm>
                <a:prstGeom prst="rect">
                  <a:avLst/>
                </a:prstGeom>
                <a:solidFill>
                  <a:srgbClr val="00A3E0"/>
                </a:solidFill>
                <a:ln w="25400" cap="flat" cmpd="sng" algn="ctr">
                  <a:noFill/>
                  <a:prstDash val="solid"/>
                </a:ln>
                <a:effectLst/>
              </p:spPr>
              <p:txBody>
                <a:bodyPr rtlCol="0" anchor="ctr"/>
                <a:lstStyle/>
                <a:p>
                  <a:pPr marL="0" marR="0" lvl="0" indent="0" defTabSz="923848" eaLnBrk="1" fontAlgn="auto" latinLnBrk="0" hangingPunct="1">
                    <a:lnSpc>
                      <a:spcPct val="100000"/>
                    </a:lnSpc>
                    <a:spcBef>
                      <a:spcPts val="0"/>
                    </a:spcBef>
                    <a:spcAft>
                      <a:spcPts val="0"/>
                    </a:spcAft>
                    <a:buClrTx/>
                    <a:buSzTx/>
                    <a:buFontTx/>
                    <a:buNone/>
                    <a:tabLst/>
                    <a:defRPr/>
                  </a:pPr>
                  <a:endParaRPr kumimoji="0" lang="en-US" sz="1819" b="0" i="0" u="none" strike="noStrike" kern="0" cap="none" spc="0" normalizeH="0" baseline="0" noProof="0" dirty="0">
                    <a:ln>
                      <a:noFill/>
                    </a:ln>
                    <a:solidFill>
                      <a:srgbClr val="003767"/>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A18E3FB4-5D1B-A641-A6F1-E6AE4F336C37}"/>
                    </a:ext>
                  </a:extLst>
                </p:cNvPr>
                <p:cNvSpPr/>
                <p:nvPr/>
              </p:nvSpPr>
              <p:spPr>
                <a:xfrm rot="10800000">
                  <a:off x="-2027584" y="5481931"/>
                  <a:ext cx="718595" cy="821237"/>
                </a:xfrm>
                <a:prstGeom prst="rect">
                  <a:avLst/>
                </a:prstGeom>
                <a:solidFill>
                  <a:srgbClr val="5C462B"/>
                </a:solidFill>
                <a:ln w="25400" cap="flat" cmpd="sng" algn="ctr">
                  <a:noFill/>
                  <a:prstDash val="solid"/>
                </a:ln>
                <a:effectLst/>
              </p:spPr>
              <p:txBody>
                <a:bodyPr rtlCol="0" anchor="ctr"/>
                <a:lstStyle/>
                <a:p>
                  <a:pPr marL="0" marR="0" lvl="0" indent="0" defTabSz="923848" eaLnBrk="1" fontAlgn="auto" latinLnBrk="0" hangingPunct="1">
                    <a:lnSpc>
                      <a:spcPct val="100000"/>
                    </a:lnSpc>
                    <a:spcBef>
                      <a:spcPts val="0"/>
                    </a:spcBef>
                    <a:spcAft>
                      <a:spcPts val="0"/>
                    </a:spcAft>
                    <a:buClrTx/>
                    <a:buSzTx/>
                    <a:buFontTx/>
                    <a:buNone/>
                    <a:tabLst/>
                    <a:defRPr/>
                  </a:pPr>
                  <a:endParaRPr kumimoji="0" lang="en-US" sz="1819" b="0" i="0" u="none" strike="noStrike" kern="0" cap="none" spc="0" normalizeH="0" baseline="0" noProof="0" dirty="0">
                    <a:ln>
                      <a:noFill/>
                    </a:ln>
                    <a:solidFill>
                      <a:srgbClr val="003767"/>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957ABF51-019C-8B4B-B10C-4C69A28DA8EB}"/>
                    </a:ext>
                  </a:extLst>
                </p:cNvPr>
                <p:cNvSpPr/>
                <p:nvPr/>
              </p:nvSpPr>
              <p:spPr>
                <a:xfrm rot="10800000">
                  <a:off x="-2027586" y="4544487"/>
                  <a:ext cx="718595" cy="821237"/>
                </a:xfrm>
                <a:prstGeom prst="rect">
                  <a:avLst/>
                </a:prstGeom>
                <a:solidFill>
                  <a:srgbClr val="512A44"/>
                </a:solidFill>
                <a:ln w="25400" cap="flat" cmpd="sng" algn="ctr">
                  <a:noFill/>
                  <a:prstDash val="solid"/>
                </a:ln>
                <a:effectLst/>
              </p:spPr>
              <p:txBody>
                <a:bodyPr rtlCol="0" anchor="ctr"/>
                <a:lstStyle/>
                <a:p>
                  <a:pPr marL="0" marR="0" lvl="0" indent="0" defTabSz="923848" eaLnBrk="1" fontAlgn="auto" latinLnBrk="0" hangingPunct="1">
                    <a:lnSpc>
                      <a:spcPct val="100000"/>
                    </a:lnSpc>
                    <a:spcBef>
                      <a:spcPts val="0"/>
                    </a:spcBef>
                    <a:spcAft>
                      <a:spcPts val="0"/>
                    </a:spcAft>
                    <a:buClrTx/>
                    <a:buSzTx/>
                    <a:buFontTx/>
                    <a:buNone/>
                    <a:tabLst/>
                    <a:defRPr/>
                  </a:pPr>
                  <a:endParaRPr kumimoji="0" lang="en-US" sz="1819" b="0" i="0" u="none" strike="noStrike" kern="0" cap="none" spc="0" normalizeH="0" baseline="0" noProof="0" dirty="0">
                    <a:ln>
                      <a:noFill/>
                    </a:ln>
                    <a:solidFill>
                      <a:srgbClr val="003767"/>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F9400477-BBDC-EC4E-93AA-0FC9D9BF18EA}"/>
                    </a:ext>
                  </a:extLst>
                </p:cNvPr>
                <p:cNvSpPr/>
                <p:nvPr/>
              </p:nvSpPr>
              <p:spPr>
                <a:xfrm rot="10800000">
                  <a:off x="-1213177" y="4534350"/>
                  <a:ext cx="718595" cy="821237"/>
                </a:xfrm>
                <a:prstGeom prst="rect">
                  <a:avLst/>
                </a:prstGeom>
                <a:solidFill>
                  <a:srgbClr val="8F3237"/>
                </a:solidFill>
                <a:ln w="25400" cap="flat" cmpd="sng" algn="ctr">
                  <a:noFill/>
                  <a:prstDash val="solid"/>
                </a:ln>
                <a:effectLst/>
              </p:spPr>
              <p:txBody>
                <a:bodyPr rtlCol="0" anchor="ctr"/>
                <a:lstStyle/>
                <a:p>
                  <a:pPr marL="0" marR="0" lvl="0" indent="0" defTabSz="923848" eaLnBrk="1" fontAlgn="auto" latinLnBrk="0" hangingPunct="1">
                    <a:lnSpc>
                      <a:spcPct val="100000"/>
                    </a:lnSpc>
                    <a:spcBef>
                      <a:spcPts val="0"/>
                    </a:spcBef>
                    <a:spcAft>
                      <a:spcPts val="0"/>
                    </a:spcAft>
                    <a:buClrTx/>
                    <a:buSzTx/>
                    <a:buFontTx/>
                    <a:buNone/>
                    <a:tabLst/>
                    <a:defRPr/>
                  </a:pPr>
                  <a:endParaRPr kumimoji="0" lang="en-US" sz="1819" b="0" i="0" u="none" strike="noStrike" kern="0" cap="none" spc="0" normalizeH="0" baseline="0" noProof="0" dirty="0">
                    <a:ln>
                      <a:noFill/>
                    </a:ln>
                    <a:solidFill>
                      <a:srgbClr val="003767"/>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id="{4FD057B8-9F47-B142-BC09-0C7447EE13E1}"/>
                    </a:ext>
                  </a:extLst>
                </p:cNvPr>
                <p:cNvSpPr/>
                <p:nvPr/>
              </p:nvSpPr>
              <p:spPr>
                <a:xfrm rot="10800000">
                  <a:off x="-1213176" y="2639186"/>
                  <a:ext cx="718595" cy="821237"/>
                </a:xfrm>
                <a:prstGeom prst="rect">
                  <a:avLst/>
                </a:prstGeom>
                <a:solidFill>
                  <a:schemeClr val="accent5"/>
                </a:solidFill>
                <a:ln w="25400" cap="flat" cmpd="sng" algn="ctr">
                  <a:noFill/>
                  <a:prstDash val="solid"/>
                </a:ln>
                <a:effectLst/>
              </p:spPr>
              <p:txBody>
                <a:bodyPr rtlCol="0" anchor="ctr"/>
                <a:lstStyle/>
                <a:p>
                  <a:pPr marL="0" marR="0" lvl="0" indent="0" defTabSz="923848" eaLnBrk="1" fontAlgn="auto" latinLnBrk="0" hangingPunct="1">
                    <a:lnSpc>
                      <a:spcPct val="100000"/>
                    </a:lnSpc>
                    <a:spcBef>
                      <a:spcPts val="0"/>
                    </a:spcBef>
                    <a:spcAft>
                      <a:spcPts val="0"/>
                    </a:spcAft>
                    <a:buClrTx/>
                    <a:buSzTx/>
                    <a:buFontTx/>
                    <a:buNone/>
                    <a:tabLst/>
                    <a:defRPr/>
                  </a:pPr>
                  <a:endParaRPr kumimoji="0" lang="en-US" sz="1819" b="0" i="0" u="none" strike="noStrike" kern="0" cap="none" spc="0" normalizeH="0" baseline="0" noProof="0" dirty="0">
                    <a:ln>
                      <a:noFill/>
                    </a:ln>
                    <a:solidFill>
                      <a:srgbClr val="003767"/>
                    </a:solidFill>
                    <a:effectLst/>
                    <a:uLnTx/>
                    <a:uFillTx/>
                    <a:latin typeface="Calibri"/>
                    <a:ea typeface="+mn-ea"/>
                    <a:cs typeface="+mn-cs"/>
                  </a:endParaRPr>
                </a:p>
              </p:txBody>
            </p:sp>
          </p:grpSp>
          <p:sp>
            <p:nvSpPr>
              <p:cNvPr id="20" name="TextBox 19">
                <a:extLst>
                  <a:ext uri="{FF2B5EF4-FFF2-40B4-BE49-F238E27FC236}">
                    <a16:creationId xmlns:a16="http://schemas.microsoft.com/office/drawing/2014/main" id="{389997A3-E390-964C-8151-E1CB9C57DF95}"/>
                  </a:ext>
                </a:extLst>
              </p:cNvPr>
              <p:cNvSpPr txBox="1"/>
              <p:nvPr userDrawn="1"/>
            </p:nvSpPr>
            <p:spPr>
              <a:xfrm>
                <a:off x="-2028517" y="565725"/>
                <a:ext cx="578663" cy="655421"/>
              </a:xfrm>
              <a:prstGeom prst="rect">
                <a:avLst/>
              </a:prstGeom>
              <a:noFill/>
            </p:spPr>
            <p:txBody>
              <a:bodyPr wrap="square" rtlCol="0">
                <a:spAutoFit/>
              </a:bodyPr>
              <a:lstStyle/>
              <a:p>
                <a:pPr algn="l"/>
                <a:r>
                  <a:rPr lang="en-US" sz="1088" dirty="0">
                    <a:solidFill>
                      <a:schemeClr val="bg1"/>
                    </a:solidFill>
                    <a:latin typeface="+mn-lt"/>
                  </a:rPr>
                  <a:t>R: 0   G: 48   B: 87</a:t>
                </a:r>
              </a:p>
            </p:txBody>
          </p:sp>
          <p:sp>
            <p:nvSpPr>
              <p:cNvPr id="21" name="TextBox 20">
                <a:extLst>
                  <a:ext uri="{FF2B5EF4-FFF2-40B4-BE49-F238E27FC236}">
                    <a16:creationId xmlns:a16="http://schemas.microsoft.com/office/drawing/2014/main" id="{E67B4075-AEA6-2748-9A5C-19BC34D45613}"/>
                  </a:ext>
                </a:extLst>
              </p:cNvPr>
              <p:cNvSpPr txBox="1"/>
              <p:nvPr userDrawn="1"/>
            </p:nvSpPr>
            <p:spPr>
              <a:xfrm>
                <a:off x="-2028517" y="1511705"/>
                <a:ext cx="667704" cy="655421"/>
              </a:xfrm>
              <a:prstGeom prst="rect">
                <a:avLst/>
              </a:prstGeom>
              <a:noFill/>
            </p:spPr>
            <p:txBody>
              <a:bodyPr wrap="square" rtlCol="0">
                <a:spAutoFit/>
              </a:bodyPr>
              <a:lstStyle/>
              <a:p>
                <a:pPr algn="l">
                  <a:lnSpc>
                    <a:spcPct val="100000"/>
                  </a:lnSpc>
                </a:pPr>
                <a:r>
                  <a:rPr lang="en-US" sz="1088" dirty="0">
                    <a:solidFill>
                      <a:schemeClr val="accent1"/>
                    </a:solidFill>
                    <a:latin typeface="+mn-lt"/>
                  </a:rPr>
                  <a:t>R: 151  G: 153  B: 155</a:t>
                </a:r>
              </a:p>
            </p:txBody>
          </p:sp>
          <p:sp>
            <p:nvSpPr>
              <p:cNvPr id="22" name="TextBox 21">
                <a:extLst>
                  <a:ext uri="{FF2B5EF4-FFF2-40B4-BE49-F238E27FC236}">
                    <a16:creationId xmlns:a16="http://schemas.microsoft.com/office/drawing/2014/main" id="{CAA350E9-C2EF-4548-848F-7CA4F80EA7B9}"/>
                  </a:ext>
                </a:extLst>
              </p:cNvPr>
              <p:cNvSpPr txBox="1"/>
              <p:nvPr userDrawn="1"/>
            </p:nvSpPr>
            <p:spPr>
              <a:xfrm>
                <a:off x="-1213178" y="1511705"/>
                <a:ext cx="667704" cy="655421"/>
              </a:xfrm>
              <a:prstGeom prst="rect">
                <a:avLst/>
              </a:prstGeom>
              <a:noFill/>
            </p:spPr>
            <p:txBody>
              <a:bodyPr wrap="square" rtlCol="0">
                <a:spAutoFit/>
              </a:bodyPr>
              <a:lstStyle/>
              <a:p>
                <a:pPr algn="l">
                  <a:lnSpc>
                    <a:spcPct val="100000"/>
                  </a:lnSpc>
                </a:pPr>
                <a:r>
                  <a:rPr lang="en-US" sz="1088" dirty="0">
                    <a:solidFill>
                      <a:schemeClr val="bg1"/>
                    </a:solidFill>
                    <a:latin typeface="+mn-lt"/>
                  </a:rPr>
                  <a:t>R: 101  G: 141  B: 27</a:t>
                </a:r>
              </a:p>
            </p:txBody>
          </p:sp>
          <p:sp>
            <p:nvSpPr>
              <p:cNvPr id="23" name="TextBox 22">
                <a:extLst>
                  <a:ext uri="{FF2B5EF4-FFF2-40B4-BE49-F238E27FC236}">
                    <a16:creationId xmlns:a16="http://schemas.microsoft.com/office/drawing/2014/main" id="{F0DAEAB5-A49A-964D-AFDE-DF0F8FDD4C64}"/>
                  </a:ext>
                </a:extLst>
              </p:cNvPr>
              <p:cNvSpPr txBox="1"/>
              <p:nvPr userDrawn="1"/>
            </p:nvSpPr>
            <p:spPr>
              <a:xfrm>
                <a:off x="-2028517" y="2747102"/>
                <a:ext cx="681480" cy="655421"/>
              </a:xfrm>
              <a:prstGeom prst="rect">
                <a:avLst/>
              </a:prstGeom>
              <a:noFill/>
            </p:spPr>
            <p:txBody>
              <a:bodyPr wrap="square" rtlCol="0">
                <a:spAutoFit/>
              </a:bodyPr>
              <a:lstStyle/>
              <a:p>
                <a:pPr algn="l">
                  <a:lnSpc>
                    <a:spcPct val="100000"/>
                  </a:lnSpc>
                </a:pPr>
                <a:r>
                  <a:rPr lang="en-US" sz="1088" dirty="0">
                    <a:solidFill>
                      <a:schemeClr val="bg1"/>
                    </a:solidFill>
                    <a:latin typeface="+mn-lt"/>
                  </a:rPr>
                  <a:t>R: 0  </a:t>
                </a:r>
              </a:p>
              <a:p>
                <a:pPr algn="l">
                  <a:lnSpc>
                    <a:spcPct val="100000"/>
                  </a:lnSpc>
                </a:pPr>
                <a:r>
                  <a:rPr lang="en-US" sz="1088" dirty="0">
                    <a:solidFill>
                      <a:schemeClr val="bg1"/>
                    </a:solidFill>
                    <a:latin typeface="+mn-lt"/>
                  </a:rPr>
                  <a:t>G: 163  B: 224</a:t>
                </a:r>
              </a:p>
            </p:txBody>
          </p:sp>
          <p:sp>
            <p:nvSpPr>
              <p:cNvPr id="24" name="TextBox 23">
                <a:extLst>
                  <a:ext uri="{FF2B5EF4-FFF2-40B4-BE49-F238E27FC236}">
                    <a16:creationId xmlns:a16="http://schemas.microsoft.com/office/drawing/2014/main" id="{02F71BA2-4FA3-894C-87E8-D180A9AD9345}"/>
                  </a:ext>
                </a:extLst>
              </p:cNvPr>
              <p:cNvSpPr txBox="1"/>
              <p:nvPr userDrawn="1"/>
            </p:nvSpPr>
            <p:spPr>
              <a:xfrm>
                <a:off x="-1213178" y="2747769"/>
                <a:ext cx="681480" cy="655421"/>
              </a:xfrm>
              <a:prstGeom prst="rect">
                <a:avLst/>
              </a:prstGeom>
              <a:noFill/>
            </p:spPr>
            <p:txBody>
              <a:bodyPr wrap="square" rtlCol="0">
                <a:spAutoFit/>
              </a:bodyPr>
              <a:lstStyle/>
              <a:p>
                <a:pPr algn="l">
                  <a:lnSpc>
                    <a:spcPct val="100000"/>
                  </a:lnSpc>
                </a:pPr>
                <a:r>
                  <a:rPr lang="en-US" sz="1088" dirty="0">
                    <a:solidFill>
                      <a:schemeClr val="tx1"/>
                    </a:solidFill>
                    <a:latin typeface="+mn-lt"/>
                  </a:rPr>
                  <a:t>R: 241  </a:t>
                </a:r>
              </a:p>
              <a:p>
                <a:pPr algn="l">
                  <a:lnSpc>
                    <a:spcPct val="100000"/>
                  </a:lnSpc>
                </a:pPr>
                <a:r>
                  <a:rPr lang="en-US" sz="1088" dirty="0">
                    <a:solidFill>
                      <a:schemeClr val="tx1"/>
                    </a:solidFill>
                    <a:latin typeface="+mn-lt"/>
                  </a:rPr>
                  <a:t>G: 196  B: 0</a:t>
                </a:r>
              </a:p>
            </p:txBody>
          </p:sp>
          <p:sp>
            <p:nvSpPr>
              <p:cNvPr id="25" name="TextBox 24">
                <a:extLst>
                  <a:ext uri="{FF2B5EF4-FFF2-40B4-BE49-F238E27FC236}">
                    <a16:creationId xmlns:a16="http://schemas.microsoft.com/office/drawing/2014/main" id="{E8F1DC4B-C0CF-AE4A-B4AB-A4613A7A0CF1}"/>
                  </a:ext>
                </a:extLst>
              </p:cNvPr>
              <p:cNvSpPr txBox="1"/>
              <p:nvPr userDrawn="1"/>
            </p:nvSpPr>
            <p:spPr>
              <a:xfrm>
                <a:off x="-2028517" y="3656225"/>
                <a:ext cx="681480" cy="655421"/>
              </a:xfrm>
              <a:prstGeom prst="rect">
                <a:avLst/>
              </a:prstGeom>
              <a:noFill/>
            </p:spPr>
            <p:txBody>
              <a:bodyPr wrap="square" rtlCol="0">
                <a:spAutoFit/>
              </a:bodyPr>
              <a:lstStyle/>
              <a:p>
                <a:pPr algn="l">
                  <a:lnSpc>
                    <a:spcPct val="100000"/>
                  </a:lnSpc>
                </a:pPr>
                <a:r>
                  <a:rPr lang="en-US" sz="1088" dirty="0">
                    <a:solidFill>
                      <a:schemeClr val="tx1"/>
                    </a:solidFill>
                    <a:latin typeface="+mn-lt"/>
                  </a:rPr>
                  <a:t>R: 179  </a:t>
                </a:r>
              </a:p>
              <a:p>
                <a:pPr algn="l">
                  <a:lnSpc>
                    <a:spcPct val="100000"/>
                  </a:lnSpc>
                </a:pPr>
                <a:r>
                  <a:rPr lang="en-US" sz="1088" dirty="0">
                    <a:solidFill>
                      <a:schemeClr val="tx1"/>
                    </a:solidFill>
                    <a:latin typeface="+mn-lt"/>
                  </a:rPr>
                  <a:t>G: 163  B: 105</a:t>
                </a:r>
              </a:p>
            </p:txBody>
          </p:sp>
          <p:sp>
            <p:nvSpPr>
              <p:cNvPr id="26" name="TextBox 25">
                <a:extLst>
                  <a:ext uri="{FF2B5EF4-FFF2-40B4-BE49-F238E27FC236}">
                    <a16:creationId xmlns:a16="http://schemas.microsoft.com/office/drawing/2014/main" id="{F8689CB3-8AE3-6F4E-84BA-9BCCC7554521}"/>
                  </a:ext>
                </a:extLst>
              </p:cNvPr>
              <p:cNvSpPr txBox="1"/>
              <p:nvPr userDrawn="1"/>
            </p:nvSpPr>
            <p:spPr>
              <a:xfrm>
                <a:off x="-1213178" y="3656225"/>
                <a:ext cx="681480" cy="655421"/>
              </a:xfrm>
              <a:prstGeom prst="rect">
                <a:avLst/>
              </a:prstGeom>
              <a:noFill/>
            </p:spPr>
            <p:txBody>
              <a:bodyPr wrap="square" rtlCol="0">
                <a:spAutoFit/>
              </a:bodyPr>
              <a:lstStyle/>
              <a:p>
                <a:pPr algn="l">
                  <a:lnSpc>
                    <a:spcPct val="100000"/>
                  </a:lnSpc>
                </a:pPr>
                <a:r>
                  <a:rPr lang="en-US" sz="1088" dirty="0">
                    <a:solidFill>
                      <a:schemeClr val="tx1"/>
                    </a:solidFill>
                    <a:latin typeface="+mn-lt"/>
                  </a:rPr>
                  <a:t>R: 229  </a:t>
                </a:r>
              </a:p>
              <a:p>
                <a:pPr algn="l">
                  <a:lnSpc>
                    <a:spcPct val="100000"/>
                  </a:lnSpc>
                </a:pPr>
                <a:r>
                  <a:rPr lang="en-US" sz="1088" dirty="0">
                    <a:solidFill>
                      <a:schemeClr val="tx1"/>
                    </a:solidFill>
                    <a:latin typeface="+mn-lt"/>
                  </a:rPr>
                  <a:t>G: 114  B: 0</a:t>
                </a:r>
              </a:p>
            </p:txBody>
          </p:sp>
          <p:sp>
            <p:nvSpPr>
              <p:cNvPr id="27" name="TextBox 26">
                <a:extLst>
                  <a:ext uri="{FF2B5EF4-FFF2-40B4-BE49-F238E27FC236}">
                    <a16:creationId xmlns:a16="http://schemas.microsoft.com/office/drawing/2014/main" id="{E730F7B7-5B1C-F44F-87E5-6B107CE126FB}"/>
                  </a:ext>
                </a:extLst>
              </p:cNvPr>
              <p:cNvSpPr txBox="1"/>
              <p:nvPr userDrawn="1"/>
            </p:nvSpPr>
            <p:spPr>
              <a:xfrm>
                <a:off x="-2028517" y="4652956"/>
                <a:ext cx="681480" cy="655421"/>
              </a:xfrm>
              <a:prstGeom prst="rect">
                <a:avLst/>
              </a:prstGeom>
              <a:noFill/>
            </p:spPr>
            <p:txBody>
              <a:bodyPr wrap="square" rtlCol="0">
                <a:spAutoFit/>
              </a:bodyPr>
              <a:lstStyle/>
              <a:p>
                <a:pPr algn="l">
                  <a:lnSpc>
                    <a:spcPct val="100000"/>
                  </a:lnSpc>
                </a:pPr>
                <a:r>
                  <a:rPr lang="en-US" sz="1088" dirty="0">
                    <a:solidFill>
                      <a:schemeClr val="bg1"/>
                    </a:solidFill>
                    <a:latin typeface="+mn-lt"/>
                  </a:rPr>
                  <a:t>R: 81  </a:t>
                </a:r>
              </a:p>
              <a:p>
                <a:pPr algn="l">
                  <a:lnSpc>
                    <a:spcPct val="100000"/>
                  </a:lnSpc>
                </a:pPr>
                <a:r>
                  <a:rPr lang="en-US" sz="1088" dirty="0">
                    <a:solidFill>
                      <a:schemeClr val="bg1"/>
                    </a:solidFill>
                    <a:latin typeface="+mn-lt"/>
                  </a:rPr>
                  <a:t>G: 42  </a:t>
                </a:r>
              </a:p>
              <a:p>
                <a:pPr algn="l">
                  <a:lnSpc>
                    <a:spcPct val="100000"/>
                  </a:lnSpc>
                </a:pPr>
                <a:r>
                  <a:rPr lang="en-US" sz="1088" dirty="0">
                    <a:solidFill>
                      <a:schemeClr val="bg1"/>
                    </a:solidFill>
                    <a:latin typeface="+mn-lt"/>
                  </a:rPr>
                  <a:t>B: 68</a:t>
                </a:r>
              </a:p>
            </p:txBody>
          </p:sp>
          <p:sp>
            <p:nvSpPr>
              <p:cNvPr id="28" name="TextBox 27">
                <a:extLst>
                  <a:ext uri="{FF2B5EF4-FFF2-40B4-BE49-F238E27FC236}">
                    <a16:creationId xmlns:a16="http://schemas.microsoft.com/office/drawing/2014/main" id="{1C471F37-3223-E14F-957F-6F1C78051B87}"/>
                  </a:ext>
                </a:extLst>
              </p:cNvPr>
              <p:cNvSpPr txBox="1"/>
              <p:nvPr userDrawn="1"/>
            </p:nvSpPr>
            <p:spPr>
              <a:xfrm>
                <a:off x="-1213178" y="4643672"/>
                <a:ext cx="681480" cy="655421"/>
              </a:xfrm>
              <a:prstGeom prst="rect">
                <a:avLst/>
              </a:prstGeom>
              <a:noFill/>
            </p:spPr>
            <p:txBody>
              <a:bodyPr wrap="square" rtlCol="0">
                <a:spAutoFit/>
              </a:bodyPr>
              <a:lstStyle/>
              <a:p>
                <a:pPr algn="l">
                  <a:lnSpc>
                    <a:spcPct val="100000"/>
                  </a:lnSpc>
                </a:pPr>
                <a:r>
                  <a:rPr lang="en-US" sz="1088" dirty="0">
                    <a:solidFill>
                      <a:schemeClr val="bg1"/>
                    </a:solidFill>
                    <a:latin typeface="+mn-lt"/>
                  </a:rPr>
                  <a:t>R: 143  </a:t>
                </a:r>
              </a:p>
              <a:p>
                <a:pPr algn="l">
                  <a:lnSpc>
                    <a:spcPct val="100000"/>
                  </a:lnSpc>
                </a:pPr>
                <a:r>
                  <a:rPr lang="en-US" sz="1088" dirty="0">
                    <a:solidFill>
                      <a:schemeClr val="bg1"/>
                    </a:solidFill>
                    <a:latin typeface="+mn-lt"/>
                  </a:rPr>
                  <a:t>G: 50  </a:t>
                </a:r>
              </a:p>
              <a:p>
                <a:pPr algn="l">
                  <a:lnSpc>
                    <a:spcPct val="100000"/>
                  </a:lnSpc>
                </a:pPr>
                <a:r>
                  <a:rPr lang="en-US" sz="1088" dirty="0">
                    <a:solidFill>
                      <a:schemeClr val="bg1"/>
                    </a:solidFill>
                    <a:latin typeface="+mn-lt"/>
                  </a:rPr>
                  <a:t>B: 55</a:t>
                </a:r>
              </a:p>
            </p:txBody>
          </p:sp>
          <p:sp>
            <p:nvSpPr>
              <p:cNvPr id="29" name="TextBox 28">
                <a:extLst>
                  <a:ext uri="{FF2B5EF4-FFF2-40B4-BE49-F238E27FC236}">
                    <a16:creationId xmlns:a16="http://schemas.microsoft.com/office/drawing/2014/main" id="{D27C1C03-BF76-1C4B-AC48-9C4D1899110C}"/>
                  </a:ext>
                </a:extLst>
              </p:cNvPr>
              <p:cNvSpPr txBox="1"/>
              <p:nvPr userDrawn="1"/>
            </p:nvSpPr>
            <p:spPr>
              <a:xfrm>
                <a:off x="-2028517" y="5569259"/>
                <a:ext cx="681480" cy="655421"/>
              </a:xfrm>
              <a:prstGeom prst="rect">
                <a:avLst/>
              </a:prstGeom>
              <a:noFill/>
            </p:spPr>
            <p:txBody>
              <a:bodyPr wrap="square" rtlCol="0">
                <a:spAutoFit/>
              </a:bodyPr>
              <a:lstStyle/>
              <a:p>
                <a:pPr algn="l">
                  <a:lnSpc>
                    <a:spcPct val="100000"/>
                  </a:lnSpc>
                </a:pPr>
                <a:r>
                  <a:rPr lang="en-US" sz="1088" dirty="0">
                    <a:solidFill>
                      <a:schemeClr val="bg1"/>
                    </a:solidFill>
                    <a:latin typeface="+mn-lt"/>
                  </a:rPr>
                  <a:t>R: 92  </a:t>
                </a:r>
              </a:p>
              <a:p>
                <a:pPr algn="l">
                  <a:lnSpc>
                    <a:spcPct val="100000"/>
                  </a:lnSpc>
                </a:pPr>
                <a:r>
                  <a:rPr lang="en-US" sz="1088" dirty="0">
                    <a:solidFill>
                      <a:schemeClr val="bg1"/>
                    </a:solidFill>
                    <a:latin typeface="+mn-lt"/>
                  </a:rPr>
                  <a:t>G: 70  </a:t>
                </a:r>
              </a:p>
              <a:p>
                <a:pPr algn="l">
                  <a:lnSpc>
                    <a:spcPct val="100000"/>
                  </a:lnSpc>
                </a:pPr>
                <a:r>
                  <a:rPr lang="en-US" sz="1088" dirty="0">
                    <a:solidFill>
                      <a:schemeClr val="bg1"/>
                    </a:solidFill>
                    <a:latin typeface="+mn-lt"/>
                  </a:rPr>
                  <a:t>B: 43</a:t>
                </a:r>
              </a:p>
            </p:txBody>
          </p:sp>
        </p:grpSp>
      </p:grpSp>
      <p:pic>
        <p:nvPicPr>
          <p:cNvPr id="7" name="Picture 6"/>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6676873" y="6178951"/>
            <a:ext cx="1940654" cy="347688"/>
          </a:xfrm>
          <a:prstGeom prst="rect">
            <a:avLst/>
          </a:prstGeom>
        </p:spPr>
      </p:pic>
    </p:spTree>
    <p:extLst>
      <p:ext uri="{BB962C8B-B14F-4D97-AF65-F5344CB8AC3E}">
        <p14:creationId xmlns:p14="http://schemas.microsoft.com/office/powerpoint/2010/main" val="28900724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 id="2147483675" r:id="rId14"/>
    <p:sldLayoutId id="2147483676" r:id="rId15"/>
  </p:sldLayoutIdLst>
  <p:hf hdr="0" ftr="0" dt="0"/>
  <p:txStyles>
    <p:titleStyle>
      <a:lvl1pPr algn="l" defTabSz="841903" rtl="0" eaLnBrk="1" latinLnBrk="0" hangingPunct="1">
        <a:lnSpc>
          <a:spcPct val="90000"/>
        </a:lnSpc>
        <a:spcBef>
          <a:spcPct val="0"/>
        </a:spcBef>
        <a:buNone/>
        <a:defRPr sz="4052" kern="1200">
          <a:solidFill>
            <a:schemeClr val="tx1"/>
          </a:solidFill>
          <a:latin typeface="+mj-lt"/>
          <a:ea typeface="+mj-ea"/>
          <a:cs typeface="+mj-cs"/>
        </a:defRPr>
      </a:lvl1pPr>
    </p:titleStyle>
    <p:bodyStyle>
      <a:lvl1pPr marL="210476" indent="-210476" algn="l" defTabSz="841903" rtl="0" eaLnBrk="1" latinLnBrk="0" hangingPunct="1">
        <a:lnSpc>
          <a:spcPct val="90000"/>
        </a:lnSpc>
        <a:spcBef>
          <a:spcPts val="920"/>
        </a:spcBef>
        <a:buFont typeface="Arial" panose="020B0604020202020204" pitchFamily="34" charset="0"/>
        <a:buChar char="•"/>
        <a:defRPr sz="2579" kern="1200">
          <a:solidFill>
            <a:schemeClr val="tx1"/>
          </a:solidFill>
          <a:latin typeface="+mn-lt"/>
          <a:ea typeface="+mn-ea"/>
          <a:cs typeface="+mn-cs"/>
        </a:defRPr>
      </a:lvl1pPr>
      <a:lvl2pPr marL="631427" indent="-210476" algn="l" defTabSz="841903" rtl="0" eaLnBrk="1" latinLnBrk="0" hangingPunct="1">
        <a:lnSpc>
          <a:spcPct val="90000"/>
        </a:lnSpc>
        <a:spcBef>
          <a:spcPts val="461"/>
        </a:spcBef>
        <a:buFont typeface="Arial" panose="020B0604020202020204" pitchFamily="34" charset="0"/>
        <a:buChar char="•"/>
        <a:defRPr sz="2211" kern="1200">
          <a:solidFill>
            <a:schemeClr val="tx1"/>
          </a:solidFill>
          <a:latin typeface="+mn-lt"/>
          <a:ea typeface="+mn-ea"/>
          <a:cs typeface="+mn-cs"/>
        </a:defRPr>
      </a:lvl2pPr>
      <a:lvl3pPr marL="1052380" indent="-210476" algn="l" defTabSz="841903" rtl="0" eaLnBrk="1" latinLnBrk="0" hangingPunct="1">
        <a:lnSpc>
          <a:spcPct val="90000"/>
        </a:lnSpc>
        <a:spcBef>
          <a:spcPts val="461"/>
        </a:spcBef>
        <a:buFont typeface="Arial" panose="020B0604020202020204" pitchFamily="34" charset="0"/>
        <a:buChar char="•"/>
        <a:defRPr sz="1843" kern="1200">
          <a:solidFill>
            <a:schemeClr val="tx1"/>
          </a:solidFill>
          <a:latin typeface="+mn-lt"/>
          <a:ea typeface="+mn-ea"/>
          <a:cs typeface="+mn-cs"/>
        </a:defRPr>
      </a:lvl3pPr>
      <a:lvl4pPr marL="1473330" indent="-210476" algn="l" defTabSz="841903" rtl="0" eaLnBrk="1" latinLnBrk="0" hangingPunct="1">
        <a:lnSpc>
          <a:spcPct val="90000"/>
        </a:lnSpc>
        <a:spcBef>
          <a:spcPts val="461"/>
        </a:spcBef>
        <a:buFont typeface="Arial" panose="020B0604020202020204" pitchFamily="34" charset="0"/>
        <a:buChar char="•"/>
        <a:defRPr sz="1657" kern="1200">
          <a:solidFill>
            <a:schemeClr val="tx1"/>
          </a:solidFill>
          <a:latin typeface="+mn-lt"/>
          <a:ea typeface="+mn-ea"/>
          <a:cs typeface="+mn-cs"/>
        </a:defRPr>
      </a:lvl4pPr>
      <a:lvl5pPr marL="1894283" indent="-210476" algn="l" defTabSz="841903" rtl="0" eaLnBrk="1" latinLnBrk="0" hangingPunct="1">
        <a:lnSpc>
          <a:spcPct val="90000"/>
        </a:lnSpc>
        <a:spcBef>
          <a:spcPts val="461"/>
        </a:spcBef>
        <a:buFont typeface="Arial" panose="020B0604020202020204" pitchFamily="34" charset="0"/>
        <a:buChar char="•"/>
        <a:defRPr sz="1657" kern="1200">
          <a:solidFill>
            <a:schemeClr val="tx1"/>
          </a:solidFill>
          <a:latin typeface="+mn-lt"/>
          <a:ea typeface="+mn-ea"/>
          <a:cs typeface="+mn-cs"/>
        </a:defRPr>
      </a:lvl5pPr>
      <a:lvl6pPr marL="2315234" indent="-210476" algn="l" defTabSz="841903" rtl="0" eaLnBrk="1" latinLnBrk="0" hangingPunct="1">
        <a:lnSpc>
          <a:spcPct val="90000"/>
        </a:lnSpc>
        <a:spcBef>
          <a:spcPts val="461"/>
        </a:spcBef>
        <a:buFont typeface="Arial" panose="020B0604020202020204" pitchFamily="34" charset="0"/>
        <a:buChar char="•"/>
        <a:defRPr sz="1657" kern="1200">
          <a:solidFill>
            <a:schemeClr val="tx1"/>
          </a:solidFill>
          <a:latin typeface="+mn-lt"/>
          <a:ea typeface="+mn-ea"/>
          <a:cs typeface="+mn-cs"/>
        </a:defRPr>
      </a:lvl6pPr>
      <a:lvl7pPr marL="2736185" indent="-210476" algn="l" defTabSz="841903" rtl="0" eaLnBrk="1" latinLnBrk="0" hangingPunct="1">
        <a:lnSpc>
          <a:spcPct val="90000"/>
        </a:lnSpc>
        <a:spcBef>
          <a:spcPts val="461"/>
        </a:spcBef>
        <a:buFont typeface="Arial" panose="020B0604020202020204" pitchFamily="34" charset="0"/>
        <a:buChar char="•"/>
        <a:defRPr sz="1657" kern="1200">
          <a:solidFill>
            <a:schemeClr val="tx1"/>
          </a:solidFill>
          <a:latin typeface="+mn-lt"/>
          <a:ea typeface="+mn-ea"/>
          <a:cs typeface="+mn-cs"/>
        </a:defRPr>
      </a:lvl7pPr>
      <a:lvl8pPr marL="3157137" indent="-210476" algn="l" defTabSz="841903" rtl="0" eaLnBrk="1" latinLnBrk="0" hangingPunct="1">
        <a:lnSpc>
          <a:spcPct val="90000"/>
        </a:lnSpc>
        <a:spcBef>
          <a:spcPts val="461"/>
        </a:spcBef>
        <a:buFont typeface="Arial" panose="020B0604020202020204" pitchFamily="34" charset="0"/>
        <a:buChar char="•"/>
        <a:defRPr sz="1657" kern="1200">
          <a:solidFill>
            <a:schemeClr val="tx1"/>
          </a:solidFill>
          <a:latin typeface="+mn-lt"/>
          <a:ea typeface="+mn-ea"/>
          <a:cs typeface="+mn-cs"/>
        </a:defRPr>
      </a:lvl8pPr>
      <a:lvl9pPr marL="3578088" indent="-210476" algn="l" defTabSz="841903" rtl="0" eaLnBrk="1" latinLnBrk="0" hangingPunct="1">
        <a:lnSpc>
          <a:spcPct val="90000"/>
        </a:lnSpc>
        <a:spcBef>
          <a:spcPts val="461"/>
        </a:spcBef>
        <a:buFont typeface="Arial" panose="020B0604020202020204" pitchFamily="34" charset="0"/>
        <a:buChar char="•"/>
        <a:defRPr sz="1657" kern="1200">
          <a:solidFill>
            <a:schemeClr val="tx1"/>
          </a:solidFill>
          <a:latin typeface="+mn-lt"/>
          <a:ea typeface="+mn-ea"/>
          <a:cs typeface="+mn-cs"/>
        </a:defRPr>
      </a:lvl9pPr>
    </p:bodyStyle>
    <p:otherStyle>
      <a:defPPr>
        <a:defRPr lang="en-US"/>
      </a:defPPr>
      <a:lvl1pPr marL="0" algn="l" defTabSz="841903" rtl="0" eaLnBrk="1" latinLnBrk="0" hangingPunct="1">
        <a:defRPr sz="1657" kern="1200">
          <a:solidFill>
            <a:schemeClr val="tx1"/>
          </a:solidFill>
          <a:latin typeface="+mn-lt"/>
          <a:ea typeface="+mn-ea"/>
          <a:cs typeface="+mn-cs"/>
        </a:defRPr>
      </a:lvl1pPr>
      <a:lvl2pPr marL="420952" algn="l" defTabSz="841903" rtl="0" eaLnBrk="1" latinLnBrk="0" hangingPunct="1">
        <a:defRPr sz="1657" kern="1200">
          <a:solidFill>
            <a:schemeClr val="tx1"/>
          </a:solidFill>
          <a:latin typeface="+mn-lt"/>
          <a:ea typeface="+mn-ea"/>
          <a:cs typeface="+mn-cs"/>
        </a:defRPr>
      </a:lvl2pPr>
      <a:lvl3pPr marL="841903" algn="l" defTabSz="841903" rtl="0" eaLnBrk="1" latinLnBrk="0" hangingPunct="1">
        <a:defRPr sz="1657" kern="1200">
          <a:solidFill>
            <a:schemeClr val="tx1"/>
          </a:solidFill>
          <a:latin typeface="+mn-lt"/>
          <a:ea typeface="+mn-ea"/>
          <a:cs typeface="+mn-cs"/>
        </a:defRPr>
      </a:lvl3pPr>
      <a:lvl4pPr marL="1262855" algn="l" defTabSz="841903" rtl="0" eaLnBrk="1" latinLnBrk="0" hangingPunct="1">
        <a:defRPr sz="1657" kern="1200">
          <a:solidFill>
            <a:schemeClr val="tx1"/>
          </a:solidFill>
          <a:latin typeface="+mn-lt"/>
          <a:ea typeface="+mn-ea"/>
          <a:cs typeface="+mn-cs"/>
        </a:defRPr>
      </a:lvl4pPr>
      <a:lvl5pPr marL="1683807" algn="l" defTabSz="841903" rtl="0" eaLnBrk="1" latinLnBrk="0" hangingPunct="1">
        <a:defRPr sz="1657" kern="1200">
          <a:solidFill>
            <a:schemeClr val="tx1"/>
          </a:solidFill>
          <a:latin typeface="+mn-lt"/>
          <a:ea typeface="+mn-ea"/>
          <a:cs typeface="+mn-cs"/>
        </a:defRPr>
      </a:lvl5pPr>
      <a:lvl6pPr marL="2104758" algn="l" defTabSz="841903" rtl="0" eaLnBrk="1" latinLnBrk="0" hangingPunct="1">
        <a:defRPr sz="1657" kern="1200">
          <a:solidFill>
            <a:schemeClr val="tx1"/>
          </a:solidFill>
          <a:latin typeface="+mn-lt"/>
          <a:ea typeface="+mn-ea"/>
          <a:cs typeface="+mn-cs"/>
        </a:defRPr>
      </a:lvl6pPr>
      <a:lvl7pPr marL="2525710" algn="l" defTabSz="841903" rtl="0" eaLnBrk="1" latinLnBrk="0" hangingPunct="1">
        <a:defRPr sz="1657" kern="1200">
          <a:solidFill>
            <a:schemeClr val="tx1"/>
          </a:solidFill>
          <a:latin typeface="+mn-lt"/>
          <a:ea typeface="+mn-ea"/>
          <a:cs typeface="+mn-cs"/>
        </a:defRPr>
      </a:lvl7pPr>
      <a:lvl8pPr marL="2946661" algn="l" defTabSz="841903" rtl="0" eaLnBrk="1" latinLnBrk="0" hangingPunct="1">
        <a:defRPr sz="1657" kern="1200">
          <a:solidFill>
            <a:schemeClr val="tx1"/>
          </a:solidFill>
          <a:latin typeface="+mn-lt"/>
          <a:ea typeface="+mn-ea"/>
          <a:cs typeface="+mn-cs"/>
        </a:defRPr>
      </a:lvl8pPr>
      <a:lvl9pPr marL="3367612" algn="l" defTabSz="841903" rtl="0" eaLnBrk="1" latinLnBrk="0" hangingPunct="1">
        <a:defRPr sz="165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381" userDrawn="1">
          <p15:clr>
            <a:srgbClr val="F26B43"/>
          </p15:clr>
        </p15:guide>
        <p15:guide id="2" pos="199" userDrawn="1">
          <p15:clr>
            <a:srgbClr val="F26B43"/>
          </p15:clr>
        </p15:guide>
        <p15:guide id="3" pos="4553"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6947EE58-11D9-A74E-AA3F-709751463255}"/>
              </a:ext>
            </a:extLst>
          </p:cNvPr>
          <p:cNvCxnSpPr>
            <a:cxnSpLocks/>
          </p:cNvCxnSpPr>
          <p:nvPr userDrawn="1"/>
        </p:nvCxnSpPr>
        <p:spPr>
          <a:xfrm>
            <a:off x="382444" y="829527"/>
            <a:ext cx="8379114" cy="0"/>
          </a:xfrm>
          <a:prstGeom prst="line">
            <a:avLst/>
          </a:prstGeom>
          <a:ln w="28575">
            <a:solidFill>
              <a:schemeClr val="accent1"/>
            </a:solidFill>
          </a:ln>
        </p:spPr>
        <p:style>
          <a:lnRef idx="1">
            <a:schemeClr val="accent3"/>
          </a:lnRef>
          <a:fillRef idx="0">
            <a:schemeClr val="accent3"/>
          </a:fillRef>
          <a:effectRef idx="0">
            <a:schemeClr val="accent3"/>
          </a:effectRef>
          <a:fontRef idx="minor">
            <a:schemeClr val="tx1"/>
          </a:fontRef>
        </p:style>
      </p:cxnSp>
      <p:sp>
        <p:nvSpPr>
          <p:cNvPr id="2" name="TextBox 1"/>
          <p:cNvSpPr txBox="1"/>
          <p:nvPr userDrawn="1"/>
        </p:nvSpPr>
        <p:spPr>
          <a:xfrm>
            <a:off x="415637" y="6524387"/>
            <a:ext cx="981927" cy="231923"/>
          </a:xfrm>
          <a:prstGeom prst="rect">
            <a:avLst/>
          </a:prstGeom>
          <a:noFill/>
        </p:spPr>
        <p:txBody>
          <a:bodyPr wrap="square" lIns="0" rtlCol="0">
            <a:spAutoFit/>
          </a:bodyPr>
          <a:lstStyle/>
          <a:p>
            <a:pPr algn="l"/>
            <a:r>
              <a:rPr lang="en-US" sz="907" dirty="0">
                <a:solidFill>
                  <a:schemeClr val="accent1"/>
                </a:solidFill>
                <a:latin typeface="+mn-lt"/>
              </a:rPr>
              <a:t>Page </a:t>
            </a:r>
            <a:fld id="{B8FD5194-64B3-42AD-A2B1-B47F8270355C}" type="slidenum">
              <a:rPr lang="en-US" sz="907" smtClean="0">
                <a:solidFill>
                  <a:schemeClr val="accent1"/>
                </a:solidFill>
                <a:latin typeface="+mn-lt"/>
              </a:rPr>
              <a:pPr algn="l"/>
              <a:t>‹#›</a:t>
            </a:fld>
            <a:endParaRPr lang="en-US" sz="907" dirty="0">
              <a:solidFill>
                <a:schemeClr val="accent1"/>
              </a:solidFill>
              <a:latin typeface="+mn-lt"/>
            </a:endParaRPr>
          </a:p>
        </p:txBody>
      </p:sp>
      <p:grpSp>
        <p:nvGrpSpPr>
          <p:cNvPr id="31" name="Group 30">
            <a:extLst>
              <a:ext uri="{FF2B5EF4-FFF2-40B4-BE49-F238E27FC236}">
                <a16:creationId xmlns:a16="http://schemas.microsoft.com/office/drawing/2014/main" id="{3A8589C3-8C29-684D-BB83-729584262FFB}"/>
              </a:ext>
            </a:extLst>
          </p:cNvPr>
          <p:cNvGrpSpPr/>
          <p:nvPr userDrawn="1"/>
        </p:nvGrpSpPr>
        <p:grpSpPr>
          <a:xfrm>
            <a:off x="-1843258" y="385589"/>
            <a:ext cx="1636546" cy="5329763"/>
            <a:chOff x="-2028517" y="425040"/>
            <a:chExt cx="1546549" cy="5875077"/>
          </a:xfrm>
        </p:grpSpPr>
        <p:grpSp>
          <p:nvGrpSpPr>
            <p:cNvPr id="4" name="Group 3">
              <a:extLst>
                <a:ext uri="{FF2B5EF4-FFF2-40B4-BE49-F238E27FC236}">
                  <a16:creationId xmlns:a16="http://schemas.microsoft.com/office/drawing/2014/main" id="{3ED4D03E-8499-4D46-866A-F48E4E6BE570}"/>
                </a:ext>
              </a:extLst>
            </p:cNvPr>
            <p:cNvGrpSpPr/>
            <p:nvPr userDrawn="1"/>
          </p:nvGrpSpPr>
          <p:grpSpPr>
            <a:xfrm>
              <a:off x="-2027586" y="1344085"/>
              <a:ext cx="1545618" cy="1192553"/>
              <a:chOff x="-2027586" y="1723188"/>
              <a:chExt cx="1545618" cy="821238"/>
            </a:xfrm>
          </p:grpSpPr>
          <p:sp>
            <p:nvSpPr>
              <p:cNvPr id="11" name="Rectangle 10">
                <a:extLst>
                  <a:ext uri="{FF2B5EF4-FFF2-40B4-BE49-F238E27FC236}">
                    <a16:creationId xmlns:a16="http://schemas.microsoft.com/office/drawing/2014/main" id="{D6638733-C48A-D045-A1EC-3ED1E6EB0DAF}"/>
                  </a:ext>
                </a:extLst>
              </p:cNvPr>
              <p:cNvSpPr/>
              <p:nvPr/>
            </p:nvSpPr>
            <p:spPr>
              <a:xfrm rot="10800000">
                <a:off x="-1200563" y="1723188"/>
                <a:ext cx="718595" cy="821237"/>
              </a:xfrm>
              <a:prstGeom prst="rect">
                <a:avLst/>
              </a:prstGeom>
              <a:solidFill>
                <a:schemeClr val="accent3"/>
              </a:solidFill>
              <a:ln w="25400" cap="flat" cmpd="sng" algn="ctr">
                <a:noFill/>
                <a:prstDash val="solid"/>
              </a:ln>
              <a:effectLst/>
            </p:spPr>
            <p:txBody>
              <a:bodyPr rtlCol="0" anchor="ctr"/>
              <a:lstStyle/>
              <a:p>
                <a:pPr marL="0" marR="0" lvl="0" indent="0" defTabSz="923870" eaLnBrk="1" fontAlgn="auto" latinLnBrk="0" hangingPunct="1">
                  <a:lnSpc>
                    <a:spcPct val="100000"/>
                  </a:lnSpc>
                  <a:spcBef>
                    <a:spcPts val="0"/>
                  </a:spcBef>
                  <a:spcAft>
                    <a:spcPts val="0"/>
                  </a:spcAft>
                  <a:buClrTx/>
                  <a:buSzTx/>
                  <a:buFontTx/>
                  <a:buNone/>
                  <a:tabLst/>
                  <a:defRPr/>
                </a:pPr>
                <a:endParaRPr kumimoji="0" lang="en-US" sz="1819" b="0" i="0" u="none" strike="noStrike" kern="0" cap="none" spc="0" normalizeH="0" baseline="0" noProof="0" dirty="0">
                  <a:ln>
                    <a:noFill/>
                  </a:ln>
                  <a:solidFill>
                    <a:srgbClr val="003767"/>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7A8A0DC4-2688-B34A-8028-5CDFE87D1BEA}"/>
                  </a:ext>
                </a:extLst>
              </p:cNvPr>
              <p:cNvSpPr/>
              <p:nvPr/>
            </p:nvSpPr>
            <p:spPr>
              <a:xfrm rot="10800000">
                <a:off x="-2027586" y="1723189"/>
                <a:ext cx="718595" cy="821237"/>
              </a:xfrm>
              <a:prstGeom prst="rect">
                <a:avLst/>
              </a:prstGeom>
              <a:solidFill>
                <a:schemeClr val="accent2"/>
              </a:solidFill>
              <a:ln w="25400" cap="flat" cmpd="sng" algn="ctr">
                <a:noFill/>
                <a:prstDash val="solid"/>
              </a:ln>
              <a:effectLst/>
            </p:spPr>
            <p:txBody>
              <a:bodyPr rtlCol="0" anchor="ctr"/>
              <a:lstStyle/>
              <a:p>
                <a:pPr marL="0" marR="0" lvl="0" indent="0" defTabSz="923870" eaLnBrk="1" fontAlgn="auto" latinLnBrk="0" hangingPunct="1">
                  <a:lnSpc>
                    <a:spcPct val="100000"/>
                  </a:lnSpc>
                  <a:spcBef>
                    <a:spcPts val="0"/>
                  </a:spcBef>
                  <a:spcAft>
                    <a:spcPts val="0"/>
                  </a:spcAft>
                  <a:buClrTx/>
                  <a:buSzTx/>
                  <a:buFontTx/>
                  <a:buNone/>
                  <a:tabLst/>
                  <a:defRPr/>
                </a:pPr>
                <a:endParaRPr kumimoji="0" lang="en-US" sz="1819" b="0" i="0" u="none" strike="noStrike" kern="0" cap="none" spc="0" normalizeH="0" baseline="0" noProof="0" dirty="0">
                  <a:ln>
                    <a:noFill/>
                  </a:ln>
                  <a:solidFill>
                    <a:srgbClr val="003767"/>
                  </a:solidFill>
                  <a:effectLst/>
                  <a:uLnTx/>
                  <a:uFillTx/>
                  <a:latin typeface="Calibri"/>
                  <a:ea typeface="+mn-ea"/>
                  <a:cs typeface="+mn-cs"/>
                </a:endParaRPr>
              </a:p>
            </p:txBody>
          </p:sp>
        </p:grpSp>
        <p:grpSp>
          <p:nvGrpSpPr>
            <p:cNvPr id="30" name="Group 29">
              <a:extLst>
                <a:ext uri="{FF2B5EF4-FFF2-40B4-BE49-F238E27FC236}">
                  <a16:creationId xmlns:a16="http://schemas.microsoft.com/office/drawing/2014/main" id="{DF0365DD-B257-EC46-84C7-96AD2B5132DC}"/>
                </a:ext>
              </a:extLst>
            </p:cNvPr>
            <p:cNvGrpSpPr/>
            <p:nvPr userDrawn="1"/>
          </p:nvGrpSpPr>
          <p:grpSpPr>
            <a:xfrm>
              <a:off x="-2028517" y="425040"/>
              <a:ext cx="1533936" cy="5875077"/>
              <a:chOff x="-2028517" y="428091"/>
              <a:chExt cx="1533936" cy="5875077"/>
            </a:xfrm>
          </p:grpSpPr>
          <p:sp>
            <p:nvSpPr>
              <p:cNvPr id="10" name="Rectangle 9">
                <a:extLst>
                  <a:ext uri="{FF2B5EF4-FFF2-40B4-BE49-F238E27FC236}">
                    <a16:creationId xmlns:a16="http://schemas.microsoft.com/office/drawing/2014/main" id="{61325312-F951-8149-BE62-4BEF35DF2BAB}"/>
                  </a:ext>
                </a:extLst>
              </p:cNvPr>
              <p:cNvSpPr/>
              <p:nvPr/>
            </p:nvSpPr>
            <p:spPr>
              <a:xfrm rot="10800000">
                <a:off x="-2027585" y="428091"/>
                <a:ext cx="1533003" cy="821237"/>
              </a:xfrm>
              <a:prstGeom prst="rect">
                <a:avLst/>
              </a:prstGeom>
              <a:solidFill>
                <a:schemeClr val="accent1"/>
              </a:solidFill>
              <a:ln w="25400" cap="flat" cmpd="sng" algn="ctr">
                <a:noFill/>
                <a:prstDash val="solid"/>
              </a:ln>
              <a:effectLst/>
            </p:spPr>
            <p:txBody>
              <a:bodyPr rtlCol="0" anchor="ctr"/>
              <a:lstStyle/>
              <a:p>
                <a:pPr marL="0" marR="0" lvl="0" indent="0" defTabSz="923870" eaLnBrk="1" fontAlgn="auto" latinLnBrk="0" hangingPunct="1">
                  <a:lnSpc>
                    <a:spcPct val="100000"/>
                  </a:lnSpc>
                  <a:spcBef>
                    <a:spcPts val="0"/>
                  </a:spcBef>
                  <a:spcAft>
                    <a:spcPts val="0"/>
                  </a:spcAft>
                  <a:buClrTx/>
                  <a:buSzTx/>
                  <a:buFontTx/>
                  <a:buNone/>
                  <a:tabLst/>
                  <a:defRPr/>
                </a:pPr>
                <a:endParaRPr kumimoji="0" lang="en-US" sz="1819" b="0" i="0" u="none" strike="noStrike" kern="0" cap="none" spc="0" normalizeH="0" baseline="0" noProof="0" dirty="0">
                  <a:ln>
                    <a:noFill/>
                  </a:ln>
                  <a:solidFill>
                    <a:srgbClr val="003767"/>
                  </a:solidFill>
                  <a:effectLst/>
                  <a:uLnTx/>
                  <a:uFillTx/>
                  <a:latin typeface="Calibri"/>
                  <a:ea typeface="+mn-ea"/>
                  <a:cs typeface="+mn-cs"/>
                </a:endParaRPr>
              </a:p>
            </p:txBody>
          </p:sp>
          <p:grpSp>
            <p:nvGrpSpPr>
              <p:cNvPr id="6" name="Group 5">
                <a:extLst>
                  <a:ext uri="{FF2B5EF4-FFF2-40B4-BE49-F238E27FC236}">
                    <a16:creationId xmlns:a16="http://schemas.microsoft.com/office/drawing/2014/main" id="{1D151465-BC80-A842-B558-A8912EA52F13}"/>
                  </a:ext>
                </a:extLst>
              </p:cNvPr>
              <p:cNvGrpSpPr/>
              <p:nvPr userDrawn="1"/>
            </p:nvGrpSpPr>
            <p:grpSpPr>
              <a:xfrm>
                <a:off x="-2027587" y="2639186"/>
                <a:ext cx="1533006" cy="3663982"/>
                <a:chOff x="-2027587" y="2639186"/>
                <a:chExt cx="1533006" cy="3663982"/>
              </a:xfrm>
            </p:grpSpPr>
            <p:sp>
              <p:nvSpPr>
                <p:cNvPr id="13" name="Rectangle 12">
                  <a:extLst>
                    <a:ext uri="{FF2B5EF4-FFF2-40B4-BE49-F238E27FC236}">
                      <a16:creationId xmlns:a16="http://schemas.microsoft.com/office/drawing/2014/main" id="{6DF77A49-0C74-9544-A58F-9DA9F13C85BB}"/>
                    </a:ext>
                  </a:extLst>
                </p:cNvPr>
                <p:cNvSpPr/>
                <p:nvPr/>
              </p:nvSpPr>
              <p:spPr>
                <a:xfrm rot="10800000">
                  <a:off x="-1213176" y="3586768"/>
                  <a:ext cx="718595" cy="821237"/>
                </a:xfrm>
                <a:prstGeom prst="rect">
                  <a:avLst/>
                </a:prstGeom>
                <a:solidFill>
                  <a:srgbClr val="E57200"/>
                </a:solidFill>
                <a:ln w="25400" cap="flat" cmpd="sng" algn="ctr">
                  <a:noFill/>
                  <a:prstDash val="solid"/>
                </a:ln>
                <a:effectLst/>
              </p:spPr>
              <p:txBody>
                <a:bodyPr rtlCol="0" anchor="ctr"/>
                <a:lstStyle/>
                <a:p>
                  <a:pPr marL="0" marR="0" lvl="0" indent="0" defTabSz="923870" eaLnBrk="1" fontAlgn="auto" latinLnBrk="0" hangingPunct="1">
                    <a:lnSpc>
                      <a:spcPct val="100000"/>
                    </a:lnSpc>
                    <a:spcBef>
                      <a:spcPts val="0"/>
                    </a:spcBef>
                    <a:spcAft>
                      <a:spcPts val="0"/>
                    </a:spcAft>
                    <a:buClrTx/>
                    <a:buSzTx/>
                    <a:buFontTx/>
                    <a:buNone/>
                    <a:tabLst/>
                    <a:defRPr/>
                  </a:pPr>
                  <a:endParaRPr kumimoji="0" lang="en-US" sz="1819" b="0" i="0" u="none" strike="noStrike" kern="0" cap="none" spc="0" normalizeH="0" baseline="0" noProof="0" dirty="0">
                    <a:ln>
                      <a:noFill/>
                    </a:ln>
                    <a:solidFill>
                      <a:srgbClr val="003767"/>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E383A70B-1D61-2D4A-BE58-38BED2628453}"/>
                    </a:ext>
                  </a:extLst>
                </p:cNvPr>
                <p:cNvSpPr/>
                <p:nvPr/>
              </p:nvSpPr>
              <p:spPr>
                <a:xfrm rot="10800000">
                  <a:off x="-2027586" y="3599732"/>
                  <a:ext cx="718595" cy="821237"/>
                </a:xfrm>
                <a:prstGeom prst="rect">
                  <a:avLst/>
                </a:prstGeom>
                <a:solidFill>
                  <a:srgbClr val="B3A369"/>
                </a:solidFill>
                <a:ln w="25400" cap="flat" cmpd="sng" algn="ctr">
                  <a:noFill/>
                  <a:prstDash val="solid"/>
                </a:ln>
                <a:effectLst/>
              </p:spPr>
              <p:txBody>
                <a:bodyPr rtlCol="0" anchor="ctr"/>
                <a:lstStyle/>
                <a:p>
                  <a:pPr marL="0" marR="0" lvl="0" indent="0" defTabSz="923870" eaLnBrk="1" fontAlgn="auto" latinLnBrk="0" hangingPunct="1">
                    <a:lnSpc>
                      <a:spcPct val="100000"/>
                    </a:lnSpc>
                    <a:spcBef>
                      <a:spcPts val="0"/>
                    </a:spcBef>
                    <a:spcAft>
                      <a:spcPts val="0"/>
                    </a:spcAft>
                    <a:buClrTx/>
                    <a:buSzTx/>
                    <a:buFontTx/>
                    <a:buNone/>
                    <a:tabLst/>
                    <a:defRPr/>
                  </a:pPr>
                  <a:endParaRPr kumimoji="0" lang="en-US" sz="1819" b="0" i="0" u="none" strike="noStrike" kern="0" cap="none" spc="0" normalizeH="0" baseline="0" noProof="0" dirty="0">
                    <a:ln>
                      <a:noFill/>
                    </a:ln>
                    <a:solidFill>
                      <a:srgbClr val="003767"/>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3D6C3FD8-3C6A-4346-B90E-737655C3C4BD}"/>
                    </a:ext>
                  </a:extLst>
                </p:cNvPr>
                <p:cNvSpPr/>
                <p:nvPr/>
              </p:nvSpPr>
              <p:spPr>
                <a:xfrm rot="10800000">
                  <a:off x="-2027587" y="2654978"/>
                  <a:ext cx="718595" cy="821237"/>
                </a:xfrm>
                <a:prstGeom prst="rect">
                  <a:avLst/>
                </a:prstGeom>
                <a:solidFill>
                  <a:srgbClr val="00A3E0"/>
                </a:solidFill>
                <a:ln w="25400" cap="flat" cmpd="sng" algn="ctr">
                  <a:noFill/>
                  <a:prstDash val="solid"/>
                </a:ln>
                <a:effectLst/>
              </p:spPr>
              <p:txBody>
                <a:bodyPr rtlCol="0" anchor="ctr"/>
                <a:lstStyle/>
                <a:p>
                  <a:pPr marL="0" marR="0" lvl="0" indent="0" defTabSz="923870" eaLnBrk="1" fontAlgn="auto" latinLnBrk="0" hangingPunct="1">
                    <a:lnSpc>
                      <a:spcPct val="100000"/>
                    </a:lnSpc>
                    <a:spcBef>
                      <a:spcPts val="0"/>
                    </a:spcBef>
                    <a:spcAft>
                      <a:spcPts val="0"/>
                    </a:spcAft>
                    <a:buClrTx/>
                    <a:buSzTx/>
                    <a:buFontTx/>
                    <a:buNone/>
                    <a:tabLst/>
                    <a:defRPr/>
                  </a:pPr>
                  <a:endParaRPr kumimoji="0" lang="en-US" sz="1819" b="0" i="0" u="none" strike="noStrike" kern="0" cap="none" spc="0" normalizeH="0" baseline="0" noProof="0" dirty="0">
                    <a:ln>
                      <a:noFill/>
                    </a:ln>
                    <a:solidFill>
                      <a:srgbClr val="003767"/>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A18E3FB4-5D1B-A641-A6F1-E6AE4F336C37}"/>
                    </a:ext>
                  </a:extLst>
                </p:cNvPr>
                <p:cNvSpPr/>
                <p:nvPr/>
              </p:nvSpPr>
              <p:spPr>
                <a:xfrm rot="10800000">
                  <a:off x="-2027584" y="5481931"/>
                  <a:ext cx="718595" cy="821237"/>
                </a:xfrm>
                <a:prstGeom prst="rect">
                  <a:avLst/>
                </a:prstGeom>
                <a:solidFill>
                  <a:srgbClr val="5C462B"/>
                </a:solidFill>
                <a:ln w="25400" cap="flat" cmpd="sng" algn="ctr">
                  <a:noFill/>
                  <a:prstDash val="solid"/>
                </a:ln>
                <a:effectLst/>
              </p:spPr>
              <p:txBody>
                <a:bodyPr rtlCol="0" anchor="ctr"/>
                <a:lstStyle/>
                <a:p>
                  <a:pPr marL="0" marR="0" lvl="0" indent="0" defTabSz="923870" eaLnBrk="1" fontAlgn="auto" latinLnBrk="0" hangingPunct="1">
                    <a:lnSpc>
                      <a:spcPct val="100000"/>
                    </a:lnSpc>
                    <a:spcBef>
                      <a:spcPts val="0"/>
                    </a:spcBef>
                    <a:spcAft>
                      <a:spcPts val="0"/>
                    </a:spcAft>
                    <a:buClrTx/>
                    <a:buSzTx/>
                    <a:buFontTx/>
                    <a:buNone/>
                    <a:tabLst/>
                    <a:defRPr/>
                  </a:pPr>
                  <a:endParaRPr kumimoji="0" lang="en-US" sz="1819" b="0" i="0" u="none" strike="noStrike" kern="0" cap="none" spc="0" normalizeH="0" baseline="0" noProof="0" dirty="0">
                    <a:ln>
                      <a:noFill/>
                    </a:ln>
                    <a:solidFill>
                      <a:srgbClr val="003767"/>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957ABF51-019C-8B4B-B10C-4C69A28DA8EB}"/>
                    </a:ext>
                  </a:extLst>
                </p:cNvPr>
                <p:cNvSpPr/>
                <p:nvPr/>
              </p:nvSpPr>
              <p:spPr>
                <a:xfrm rot="10800000">
                  <a:off x="-2027586" y="4544487"/>
                  <a:ext cx="718595" cy="821237"/>
                </a:xfrm>
                <a:prstGeom prst="rect">
                  <a:avLst/>
                </a:prstGeom>
                <a:solidFill>
                  <a:srgbClr val="512A44"/>
                </a:solidFill>
                <a:ln w="25400" cap="flat" cmpd="sng" algn="ctr">
                  <a:noFill/>
                  <a:prstDash val="solid"/>
                </a:ln>
                <a:effectLst/>
              </p:spPr>
              <p:txBody>
                <a:bodyPr rtlCol="0" anchor="ctr"/>
                <a:lstStyle/>
                <a:p>
                  <a:pPr marL="0" marR="0" lvl="0" indent="0" defTabSz="923870" eaLnBrk="1" fontAlgn="auto" latinLnBrk="0" hangingPunct="1">
                    <a:lnSpc>
                      <a:spcPct val="100000"/>
                    </a:lnSpc>
                    <a:spcBef>
                      <a:spcPts val="0"/>
                    </a:spcBef>
                    <a:spcAft>
                      <a:spcPts val="0"/>
                    </a:spcAft>
                    <a:buClrTx/>
                    <a:buSzTx/>
                    <a:buFontTx/>
                    <a:buNone/>
                    <a:tabLst/>
                    <a:defRPr/>
                  </a:pPr>
                  <a:endParaRPr kumimoji="0" lang="en-US" sz="1819" b="0" i="0" u="none" strike="noStrike" kern="0" cap="none" spc="0" normalizeH="0" baseline="0" noProof="0" dirty="0">
                    <a:ln>
                      <a:noFill/>
                    </a:ln>
                    <a:solidFill>
                      <a:srgbClr val="003767"/>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F9400477-BBDC-EC4E-93AA-0FC9D9BF18EA}"/>
                    </a:ext>
                  </a:extLst>
                </p:cNvPr>
                <p:cNvSpPr/>
                <p:nvPr/>
              </p:nvSpPr>
              <p:spPr>
                <a:xfrm rot="10800000">
                  <a:off x="-1213177" y="4534350"/>
                  <a:ext cx="718595" cy="821237"/>
                </a:xfrm>
                <a:prstGeom prst="rect">
                  <a:avLst/>
                </a:prstGeom>
                <a:solidFill>
                  <a:srgbClr val="8F3237"/>
                </a:solidFill>
                <a:ln w="25400" cap="flat" cmpd="sng" algn="ctr">
                  <a:noFill/>
                  <a:prstDash val="solid"/>
                </a:ln>
                <a:effectLst/>
              </p:spPr>
              <p:txBody>
                <a:bodyPr rtlCol="0" anchor="ctr"/>
                <a:lstStyle/>
                <a:p>
                  <a:pPr marL="0" marR="0" lvl="0" indent="0" defTabSz="923870" eaLnBrk="1" fontAlgn="auto" latinLnBrk="0" hangingPunct="1">
                    <a:lnSpc>
                      <a:spcPct val="100000"/>
                    </a:lnSpc>
                    <a:spcBef>
                      <a:spcPts val="0"/>
                    </a:spcBef>
                    <a:spcAft>
                      <a:spcPts val="0"/>
                    </a:spcAft>
                    <a:buClrTx/>
                    <a:buSzTx/>
                    <a:buFontTx/>
                    <a:buNone/>
                    <a:tabLst/>
                    <a:defRPr/>
                  </a:pPr>
                  <a:endParaRPr kumimoji="0" lang="en-US" sz="1819" b="0" i="0" u="none" strike="noStrike" kern="0" cap="none" spc="0" normalizeH="0" baseline="0" noProof="0" dirty="0">
                    <a:ln>
                      <a:noFill/>
                    </a:ln>
                    <a:solidFill>
                      <a:srgbClr val="003767"/>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id="{4FD057B8-9F47-B142-BC09-0C7447EE13E1}"/>
                    </a:ext>
                  </a:extLst>
                </p:cNvPr>
                <p:cNvSpPr/>
                <p:nvPr/>
              </p:nvSpPr>
              <p:spPr>
                <a:xfrm rot="10800000">
                  <a:off x="-1213176" y="2639186"/>
                  <a:ext cx="718595" cy="821237"/>
                </a:xfrm>
                <a:prstGeom prst="rect">
                  <a:avLst/>
                </a:prstGeom>
                <a:solidFill>
                  <a:schemeClr val="accent5"/>
                </a:solidFill>
                <a:ln w="25400" cap="flat" cmpd="sng" algn="ctr">
                  <a:noFill/>
                  <a:prstDash val="solid"/>
                </a:ln>
                <a:effectLst/>
              </p:spPr>
              <p:txBody>
                <a:bodyPr rtlCol="0" anchor="ctr"/>
                <a:lstStyle/>
                <a:p>
                  <a:pPr marL="0" marR="0" lvl="0" indent="0" defTabSz="923870" eaLnBrk="1" fontAlgn="auto" latinLnBrk="0" hangingPunct="1">
                    <a:lnSpc>
                      <a:spcPct val="100000"/>
                    </a:lnSpc>
                    <a:spcBef>
                      <a:spcPts val="0"/>
                    </a:spcBef>
                    <a:spcAft>
                      <a:spcPts val="0"/>
                    </a:spcAft>
                    <a:buClrTx/>
                    <a:buSzTx/>
                    <a:buFontTx/>
                    <a:buNone/>
                    <a:tabLst/>
                    <a:defRPr/>
                  </a:pPr>
                  <a:endParaRPr kumimoji="0" lang="en-US" sz="1819" b="0" i="0" u="none" strike="noStrike" kern="0" cap="none" spc="0" normalizeH="0" baseline="0" noProof="0" dirty="0">
                    <a:ln>
                      <a:noFill/>
                    </a:ln>
                    <a:solidFill>
                      <a:srgbClr val="003767"/>
                    </a:solidFill>
                    <a:effectLst/>
                    <a:uLnTx/>
                    <a:uFillTx/>
                    <a:latin typeface="Calibri"/>
                    <a:ea typeface="+mn-ea"/>
                    <a:cs typeface="+mn-cs"/>
                  </a:endParaRPr>
                </a:p>
              </p:txBody>
            </p:sp>
          </p:grpSp>
          <p:sp>
            <p:nvSpPr>
              <p:cNvPr id="20" name="TextBox 19">
                <a:extLst>
                  <a:ext uri="{FF2B5EF4-FFF2-40B4-BE49-F238E27FC236}">
                    <a16:creationId xmlns:a16="http://schemas.microsoft.com/office/drawing/2014/main" id="{389997A3-E390-964C-8151-E1CB9C57DF95}"/>
                  </a:ext>
                </a:extLst>
              </p:cNvPr>
              <p:cNvSpPr txBox="1"/>
              <p:nvPr userDrawn="1"/>
            </p:nvSpPr>
            <p:spPr>
              <a:xfrm>
                <a:off x="-2028517" y="565725"/>
                <a:ext cx="578663" cy="655421"/>
              </a:xfrm>
              <a:prstGeom prst="rect">
                <a:avLst/>
              </a:prstGeom>
              <a:noFill/>
            </p:spPr>
            <p:txBody>
              <a:bodyPr wrap="square" rtlCol="0">
                <a:spAutoFit/>
              </a:bodyPr>
              <a:lstStyle/>
              <a:p>
                <a:pPr algn="l"/>
                <a:r>
                  <a:rPr lang="en-US" sz="1088" dirty="0">
                    <a:solidFill>
                      <a:schemeClr val="bg1"/>
                    </a:solidFill>
                    <a:latin typeface="+mn-lt"/>
                  </a:rPr>
                  <a:t>R: 0   G: 48   B: 87</a:t>
                </a:r>
              </a:p>
            </p:txBody>
          </p:sp>
          <p:sp>
            <p:nvSpPr>
              <p:cNvPr id="21" name="TextBox 20">
                <a:extLst>
                  <a:ext uri="{FF2B5EF4-FFF2-40B4-BE49-F238E27FC236}">
                    <a16:creationId xmlns:a16="http://schemas.microsoft.com/office/drawing/2014/main" id="{E67B4075-AEA6-2748-9A5C-19BC34D45613}"/>
                  </a:ext>
                </a:extLst>
              </p:cNvPr>
              <p:cNvSpPr txBox="1"/>
              <p:nvPr userDrawn="1"/>
            </p:nvSpPr>
            <p:spPr>
              <a:xfrm>
                <a:off x="-2028517" y="1511705"/>
                <a:ext cx="667704" cy="655421"/>
              </a:xfrm>
              <a:prstGeom prst="rect">
                <a:avLst/>
              </a:prstGeom>
              <a:noFill/>
            </p:spPr>
            <p:txBody>
              <a:bodyPr wrap="square" rtlCol="0">
                <a:spAutoFit/>
              </a:bodyPr>
              <a:lstStyle/>
              <a:p>
                <a:pPr algn="l">
                  <a:lnSpc>
                    <a:spcPct val="100000"/>
                  </a:lnSpc>
                </a:pPr>
                <a:r>
                  <a:rPr lang="en-US" sz="1088" dirty="0">
                    <a:solidFill>
                      <a:schemeClr val="accent1"/>
                    </a:solidFill>
                    <a:latin typeface="+mn-lt"/>
                  </a:rPr>
                  <a:t>R: 151  G: 153  B: 155</a:t>
                </a:r>
              </a:p>
            </p:txBody>
          </p:sp>
          <p:sp>
            <p:nvSpPr>
              <p:cNvPr id="22" name="TextBox 21">
                <a:extLst>
                  <a:ext uri="{FF2B5EF4-FFF2-40B4-BE49-F238E27FC236}">
                    <a16:creationId xmlns:a16="http://schemas.microsoft.com/office/drawing/2014/main" id="{CAA350E9-C2EF-4548-848F-7CA4F80EA7B9}"/>
                  </a:ext>
                </a:extLst>
              </p:cNvPr>
              <p:cNvSpPr txBox="1"/>
              <p:nvPr userDrawn="1"/>
            </p:nvSpPr>
            <p:spPr>
              <a:xfrm>
                <a:off x="-1213178" y="1511705"/>
                <a:ext cx="667704" cy="655421"/>
              </a:xfrm>
              <a:prstGeom prst="rect">
                <a:avLst/>
              </a:prstGeom>
              <a:noFill/>
            </p:spPr>
            <p:txBody>
              <a:bodyPr wrap="square" rtlCol="0">
                <a:spAutoFit/>
              </a:bodyPr>
              <a:lstStyle/>
              <a:p>
                <a:pPr algn="l">
                  <a:lnSpc>
                    <a:spcPct val="100000"/>
                  </a:lnSpc>
                </a:pPr>
                <a:r>
                  <a:rPr lang="en-US" sz="1088" dirty="0">
                    <a:solidFill>
                      <a:schemeClr val="bg1"/>
                    </a:solidFill>
                    <a:latin typeface="+mn-lt"/>
                  </a:rPr>
                  <a:t>R: 101  G: 141  B: 27</a:t>
                </a:r>
              </a:p>
            </p:txBody>
          </p:sp>
          <p:sp>
            <p:nvSpPr>
              <p:cNvPr id="23" name="TextBox 22">
                <a:extLst>
                  <a:ext uri="{FF2B5EF4-FFF2-40B4-BE49-F238E27FC236}">
                    <a16:creationId xmlns:a16="http://schemas.microsoft.com/office/drawing/2014/main" id="{F0DAEAB5-A49A-964D-AFDE-DF0F8FDD4C64}"/>
                  </a:ext>
                </a:extLst>
              </p:cNvPr>
              <p:cNvSpPr txBox="1"/>
              <p:nvPr userDrawn="1"/>
            </p:nvSpPr>
            <p:spPr>
              <a:xfrm>
                <a:off x="-2028517" y="2747102"/>
                <a:ext cx="681480" cy="655421"/>
              </a:xfrm>
              <a:prstGeom prst="rect">
                <a:avLst/>
              </a:prstGeom>
              <a:noFill/>
            </p:spPr>
            <p:txBody>
              <a:bodyPr wrap="square" rtlCol="0">
                <a:spAutoFit/>
              </a:bodyPr>
              <a:lstStyle/>
              <a:p>
                <a:pPr algn="l">
                  <a:lnSpc>
                    <a:spcPct val="100000"/>
                  </a:lnSpc>
                </a:pPr>
                <a:r>
                  <a:rPr lang="en-US" sz="1088" dirty="0">
                    <a:solidFill>
                      <a:schemeClr val="bg1"/>
                    </a:solidFill>
                    <a:latin typeface="+mn-lt"/>
                  </a:rPr>
                  <a:t>R: 0  </a:t>
                </a:r>
              </a:p>
              <a:p>
                <a:pPr algn="l">
                  <a:lnSpc>
                    <a:spcPct val="100000"/>
                  </a:lnSpc>
                </a:pPr>
                <a:r>
                  <a:rPr lang="en-US" sz="1088" dirty="0">
                    <a:solidFill>
                      <a:schemeClr val="bg1"/>
                    </a:solidFill>
                    <a:latin typeface="+mn-lt"/>
                  </a:rPr>
                  <a:t>G: 163  B: 224</a:t>
                </a:r>
              </a:p>
            </p:txBody>
          </p:sp>
          <p:sp>
            <p:nvSpPr>
              <p:cNvPr id="24" name="TextBox 23">
                <a:extLst>
                  <a:ext uri="{FF2B5EF4-FFF2-40B4-BE49-F238E27FC236}">
                    <a16:creationId xmlns:a16="http://schemas.microsoft.com/office/drawing/2014/main" id="{02F71BA2-4FA3-894C-87E8-D180A9AD9345}"/>
                  </a:ext>
                </a:extLst>
              </p:cNvPr>
              <p:cNvSpPr txBox="1"/>
              <p:nvPr userDrawn="1"/>
            </p:nvSpPr>
            <p:spPr>
              <a:xfrm>
                <a:off x="-1213178" y="2747769"/>
                <a:ext cx="681480" cy="655421"/>
              </a:xfrm>
              <a:prstGeom prst="rect">
                <a:avLst/>
              </a:prstGeom>
              <a:noFill/>
            </p:spPr>
            <p:txBody>
              <a:bodyPr wrap="square" rtlCol="0">
                <a:spAutoFit/>
              </a:bodyPr>
              <a:lstStyle/>
              <a:p>
                <a:pPr algn="l">
                  <a:lnSpc>
                    <a:spcPct val="100000"/>
                  </a:lnSpc>
                </a:pPr>
                <a:r>
                  <a:rPr lang="en-US" sz="1088" dirty="0">
                    <a:solidFill>
                      <a:schemeClr val="tx1"/>
                    </a:solidFill>
                    <a:latin typeface="+mn-lt"/>
                  </a:rPr>
                  <a:t>R: 241  </a:t>
                </a:r>
              </a:p>
              <a:p>
                <a:pPr algn="l">
                  <a:lnSpc>
                    <a:spcPct val="100000"/>
                  </a:lnSpc>
                </a:pPr>
                <a:r>
                  <a:rPr lang="en-US" sz="1088" dirty="0">
                    <a:solidFill>
                      <a:schemeClr val="tx1"/>
                    </a:solidFill>
                    <a:latin typeface="+mn-lt"/>
                  </a:rPr>
                  <a:t>G: 196  B: 0</a:t>
                </a:r>
              </a:p>
            </p:txBody>
          </p:sp>
          <p:sp>
            <p:nvSpPr>
              <p:cNvPr id="25" name="TextBox 24">
                <a:extLst>
                  <a:ext uri="{FF2B5EF4-FFF2-40B4-BE49-F238E27FC236}">
                    <a16:creationId xmlns:a16="http://schemas.microsoft.com/office/drawing/2014/main" id="{E8F1DC4B-C0CF-AE4A-B4AB-A4613A7A0CF1}"/>
                  </a:ext>
                </a:extLst>
              </p:cNvPr>
              <p:cNvSpPr txBox="1"/>
              <p:nvPr userDrawn="1"/>
            </p:nvSpPr>
            <p:spPr>
              <a:xfrm>
                <a:off x="-2028517" y="3656225"/>
                <a:ext cx="681480" cy="655421"/>
              </a:xfrm>
              <a:prstGeom prst="rect">
                <a:avLst/>
              </a:prstGeom>
              <a:noFill/>
            </p:spPr>
            <p:txBody>
              <a:bodyPr wrap="square" rtlCol="0">
                <a:spAutoFit/>
              </a:bodyPr>
              <a:lstStyle/>
              <a:p>
                <a:pPr algn="l">
                  <a:lnSpc>
                    <a:spcPct val="100000"/>
                  </a:lnSpc>
                </a:pPr>
                <a:r>
                  <a:rPr lang="en-US" sz="1088" dirty="0">
                    <a:solidFill>
                      <a:schemeClr val="tx1"/>
                    </a:solidFill>
                    <a:latin typeface="+mn-lt"/>
                  </a:rPr>
                  <a:t>R: 179  </a:t>
                </a:r>
              </a:p>
              <a:p>
                <a:pPr algn="l">
                  <a:lnSpc>
                    <a:spcPct val="100000"/>
                  </a:lnSpc>
                </a:pPr>
                <a:r>
                  <a:rPr lang="en-US" sz="1088" dirty="0">
                    <a:solidFill>
                      <a:schemeClr val="tx1"/>
                    </a:solidFill>
                    <a:latin typeface="+mn-lt"/>
                  </a:rPr>
                  <a:t>G: 163  B: 105</a:t>
                </a:r>
              </a:p>
            </p:txBody>
          </p:sp>
          <p:sp>
            <p:nvSpPr>
              <p:cNvPr id="26" name="TextBox 25">
                <a:extLst>
                  <a:ext uri="{FF2B5EF4-FFF2-40B4-BE49-F238E27FC236}">
                    <a16:creationId xmlns:a16="http://schemas.microsoft.com/office/drawing/2014/main" id="{F8689CB3-8AE3-6F4E-84BA-9BCCC7554521}"/>
                  </a:ext>
                </a:extLst>
              </p:cNvPr>
              <p:cNvSpPr txBox="1"/>
              <p:nvPr userDrawn="1"/>
            </p:nvSpPr>
            <p:spPr>
              <a:xfrm>
                <a:off x="-1213178" y="3656225"/>
                <a:ext cx="681480" cy="655421"/>
              </a:xfrm>
              <a:prstGeom prst="rect">
                <a:avLst/>
              </a:prstGeom>
              <a:noFill/>
            </p:spPr>
            <p:txBody>
              <a:bodyPr wrap="square" rtlCol="0">
                <a:spAutoFit/>
              </a:bodyPr>
              <a:lstStyle/>
              <a:p>
                <a:pPr algn="l">
                  <a:lnSpc>
                    <a:spcPct val="100000"/>
                  </a:lnSpc>
                </a:pPr>
                <a:r>
                  <a:rPr lang="en-US" sz="1088" dirty="0">
                    <a:solidFill>
                      <a:schemeClr val="tx1"/>
                    </a:solidFill>
                    <a:latin typeface="+mn-lt"/>
                  </a:rPr>
                  <a:t>R: 229  </a:t>
                </a:r>
              </a:p>
              <a:p>
                <a:pPr algn="l">
                  <a:lnSpc>
                    <a:spcPct val="100000"/>
                  </a:lnSpc>
                </a:pPr>
                <a:r>
                  <a:rPr lang="en-US" sz="1088" dirty="0">
                    <a:solidFill>
                      <a:schemeClr val="tx1"/>
                    </a:solidFill>
                    <a:latin typeface="+mn-lt"/>
                  </a:rPr>
                  <a:t>G: 114  B: 0</a:t>
                </a:r>
              </a:p>
            </p:txBody>
          </p:sp>
          <p:sp>
            <p:nvSpPr>
              <p:cNvPr id="27" name="TextBox 26">
                <a:extLst>
                  <a:ext uri="{FF2B5EF4-FFF2-40B4-BE49-F238E27FC236}">
                    <a16:creationId xmlns:a16="http://schemas.microsoft.com/office/drawing/2014/main" id="{E730F7B7-5B1C-F44F-87E5-6B107CE126FB}"/>
                  </a:ext>
                </a:extLst>
              </p:cNvPr>
              <p:cNvSpPr txBox="1"/>
              <p:nvPr userDrawn="1"/>
            </p:nvSpPr>
            <p:spPr>
              <a:xfrm>
                <a:off x="-2028517" y="4652956"/>
                <a:ext cx="681480" cy="655421"/>
              </a:xfrm>
              <a:prstGeom prst="rect">
                <a:avLst/>
              </a:prstGeom>
              <a:noFill/>
            </p:spPr>
            <p:txBody>
              <a:bodyPr wrap="square" rtlCol="0">
                <a:spAutoFit/>
              </a:bodyPr>
              <a:lstStyle/>
              <a:p>
                <a:pPr algn="l">
                  <a:lnSpc>
                    <a:spcPct val="100000"/>
                  </a:lnSpc>
                </a:pPr>
                <a:r>
                  <a:rPr lang="en-US" sz="1088" dirty="0">
                    <a:solidFill>
                      <a:schemeClr val="bg1"/>
                    </a:solidFill>
                    <a:latin typeface="+mn-lt"/>
                  </a:rPr>
                  <a:t>R: 81  </a:t>
                </a:r>
              </a:p>
              <a:p>
                <a:pPr algn="l">
                  <a:lnSpc>
                    <a:spcPct val="100000"/>
                  </a:lnSpc>
                </a:pPr>
                <a:r>
                  <a:rPr lang="en-US" sz="1088" dirty="0">
                    <a:solidFill>
                      <a:schemeClr val="bg1"/>
                    </a:solidFill>
                    <a:latin typeface="+mn-lt"/>
                  </a:rPr>
                  <a:t>G: 42  </a:t>
                </a:r>
              </a:p>
              <a:p>
                <a:pPr algn="l">
                  <a:lnSpc>
                    <a:spcPct val="100000"/>
                  </a:lnSpc>
                </a:pPr>
                <a:r>
                  <a:rPr lang="en-US" sz="1088" dirty="0">
                    <a:solidFill>
                      <a:schemeClr val="bg1"/>
                    </a:solidFill>
                    <a:latin typeface="+mn-lt"/>
                  </a:rPr>
                  <a:t>B: 68</a:t>
                </a:r>
              </a:p>
            </p:txBody>
          </p:sp>
          <p:sp>
            <p:nvSpPr>
              <p:cNvPr id="28" name="TextBox 27">
                <a:extLst>
                  <a:ext uri="{FF2B5EF4-FFF2-40B4-BE49-F238E27FC236}">
                    <a16:creationId xmlns:a16="http://schemas.microsoft.com/office/drawing/2014/main" id="{1C471F37-3223-E14F-957F-6F1C78051B87}"/>
                  </a:ext>
                </a:extLst>
              </p:cNvPr>
              <p:cNvSpPr txBox="1"/>
              <p:nvPr userDrawn="1"/>
            </p:nvSpPr>
            <p:spPr>
              <a:xfrm>
                <a:off x="-1213178" y="4643672"/>
                <a:ext cx="681480" cy="655421"/>
              </a:xfrm>
              <a:prstGeom prst="rect">
                <a:avLst/>
              </a:prstGeom>
              <a:noFill/>
            </p:spPr>
            <p:txBody>
              <a:bodyPr wrap="square" rtlCol="0">
                <a:spAutoFit/>
              </a:bodyPr>
              <a:lstStyle/>
              <a:p>
                <a:pPr algn="l">
                  <a:lnSpc>
                    <a:spcPct val="100000"/>
                  </a:lnSpc>
                </a:pPr>
                <a:r>
                  <a:rPr lang="en-US" sz="1088" dirty="0">
                    <a:solidFill>
                      <a:schemeClr val="bg1"/>
                    </a:solidFill>
                    <a:latin typeface="+mn-lt"/>
                  </a:rPr>
                  <a:t>R: 143  </a:t>
                </a:r>
              </a:p>
              <a:p>
                <a:pPr algn="l">
                  <a:lnSpc>
                    <a:spcPct val="100000"/>
                  </a:lnSpc>
                </a:pPr>
                <a:r>
                  <a:rPr lang="en-US" sz="1088" dirty="0">
                    <a:solidFill>
                      <a:schemeClr val="bg1"/>
                    </a:solidFill>
                    <a:latin typeface="+mn-lt"/>
                  </a:rPr>
                  <a:t>G: 50  </a:t>
                </a:r>
              </a:p>
              <a:p>
                <a:pPr algn="l">
                  <a:lnSpc>
                    <a:spcPct val="100000"/>
                  </a:lnSpc>
                </a:pPr>
                <a:r>
                  <a:rPr lang="en-US" sz="1088" dirty="0">
                    <a:solidFill>
                      <a:schemeClr val="bg1"/>
                    </a:solidFill>
                    <a:latin typeface="+mn-lt"/>
                  </a:rPr>
                  <a:t>B: 55</a:t>
                </a:r>
              </a:p>
            </p:txBody>
          </p:sp>
          <p:sp>
            <p:nvSpPr>
              <p:cNvPr id="29" name="TextBox 28">
                <a:extLst>
                  <a:ext uri="{FF2B5EF4-FFF2-40B4-BE49-F238E27FC236}">
                    <a16:creationId xmlns:a16="http://schemas.microsoft.com/office/drawing/2014/main" id="{D27C1C03-BF76-1C4B-AC48-9C4D1899110C}"/>
                  </a:ext>
                </a:extLst>
              </p:cNvPr>
              <p:cNvSpPr txBox="1"/>
              <p:nvPr userDrawn="1"/>
            </p:nvSpPr>
            <p:spPr>
              <a:xfrm>
                <a:off x="-2028517" y="5569259"/>
                <a:ext cx="681480" cy="655421"/>
              </a:xfrm>
              <a:prstGeom prst="rect">
                <a:avLst/>
              </a:prstGeom>
              <a:noFill/>
            </p:spPr>
            <p:txBody>
              <a:bodyPr wrap="square" rtlCol="0">
                <a:spAutoFit/>
              </a:bodyPr>
              <a:lstStyle/>
              <a:p>
                <a:pPr algn="l">
                  <a:lnSpc>
                    <a:spcPct val="100000"/>
                  </a:lnSpc>
                </a:pPr>
                <a:r>
                  <a:rPr lang="en-US" sz="1088" dirty="0">
                    <a:solidFill>
                      <a:schemeClr val="bg1"/>
                    </a:solidFill>
                    <a:latin typeface="+mn-lt"/>
                  </a:rPr>
                  <a:t>R: 92  </a:t>
                </a:r>
              </a:p>
              <a:p>
                <a:pPr algn="l">
                  <a:lnSpc>
                    <a:spcPct val="100000"/>
                  </a:lnSpc>
                </a:pPr>
                <a:r>
                  <a:rPr lang="en-US" sz="1088" dirty="0">
                    <a:solidFill>
                      <a:schemeClr val="bg1"/>
                    </a:solidFill>
                    <a:latin typeface="+mn-lt"/>
                  </a:rPr>
                  <a:t>G: 70  </a:t>
                </a:r>
              </a:p>
              <a:p>
                <a:pPr algn="l">
                  <a:lnSpc>
                    <a:spcPct val="100000"/>
                  </a:lnSpc>
                </a:pPr>
                <a:r>
                  <a:rPr lang="en-US" sz="1088" dirty="0">
                    <a:solidFill>
                      <a:schemeClr val="bg1"/>
                    </a:solidFill>
                    <a:latin typeface="+mn-lt"/>
                  </a:rPr>
                  <a:t>B: 43</a:t>
                </a:r>
              </a:p>
            </p:txBody>
          </p:sp>
        </p:grpSp>
      </p:grpSp>
      <p:pic>
        <p:nvPicPr>
          <p:cNvPr id="7" name="Picture 6"/>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20904" y="336604"/>
            <a:ext cx="1940654" cy="347688"/>
          </a:xfrm>
          <a:prstGeom prst="rect">
            <a:avLst/>
          </a:prstGeom>
        </p:spPr>
      </p:pic>
    </p:spTree>
    <p:extLst>
      <p:ext uri="{BB962C8B-B14F-4D97-AF65-F5344CB8AC3E}">
        <p14:creationId xmlns:p14="http://schemas.microsoft.com/office/powerpoint/2010/main" val="3844659940"/>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 id="2147483810" r:id="rId14"/>
    <p:sldLayoutId id="2147483811" r:id="rId15"/>
    <p:sldLayoutId id="2147483812" r:id="rId16"/>
  </p:sldLayoutIdLst>
  <p:hf sldNum="0" hdr="0" ftr="0" dt="0"/>
  <p:txStyles>
    <p:titleStyle>
      <a:lvl1pPr algn="l" defTabSz="841924" rtl="0" eaLnBrk="1" latinLnBrk="0" hangingPunct="1">
        <a:lnSpc>
          <a:spcPct val="90000"/>
        </a:lnSpc>
        <a:spcBef>
          <a:spcPct val="0"/>
        </a:spcBef>
        <a:buNone/>
        <a:defRPr sz="4052" kern="1200">
          <a:solidFill>
            <a:schemeClr val="tx1"/>
          </a:solidFill>
          <a:latin typeface="+mj-lt"/>
          <a:ea typeface="+mj-ea"/>
          <a:cs typeface="+mj-cs"/>
        </a:defRPr>
      </a:lvl1pPr>
    </p:titleStyle>
    <p:bodyStyle>
      <a:lvl1pPr marL="210481" indent="-210481" algn="l" defTabSz="841924" rtl="0" eaLnBrk="1" latinLnBrk="0" hangingPunct="1">
        <a:lnSpc>
          <a:spcPct val="90000"/>
        </a:lnSpc>
        <a:spcBef>
          <a:spcPts val="920"/>
        </a:spcBef>
        <a:buFont typeface="Arial" panose="020B0604020202020204" pitchFamily="34" charset="0"/>
        <a:buChar char="•"/>
        <a:defRPr sz="2578" kern="1200">
          <a:solidFill>
            <a:schemeClr val="tx1"/>
          </a:solidFill>
          <a:latin typeface="+mn-lt"/>
          <a:ea typeface="+mn-ea"/>
          <a:cs typeface="+mn-cs"/>
        </a:defRPr>
      </a:lvl1pPr>
      <a:lvl2pPr marL="631443" indent="-210481" algn="l" defTabSz="841924" rtl="0" eaLnBrk="1" latinLnBrk="0" hangingPunct="1">
        <a:lnSpc>
          <a:spcPct val="90000"/>
        </a:lnSpc>
        <a:spcBef>
          <a:spcPts val="461"/>
        </a:spcBef>
        <a:buFont typeface="Arial" panose="020B0604020202020204" pitchFamily="34" charset="0"/>
        <a:buChar char="•"/>
        <a:defRPr sz="2210" kern="1200">
          <a:solidFill>
            <a:schemeClr val="tx1"/>
          </a:solidFill>
          <a:latin typeface="+mn-lt"/>
          <a:ea typeface="+mn-ea"/>
          <a:cs typeface="+mn-cs"/>
        </a:defRPr>
      </a:lvl2pPr>
      <a:lvl3pPr marL="1052406" indent="-210481" algn="l" defTabSz="841924" rtl="0" eaLnBrk="1" latinLnBrk="0" hangingPunct="1">
        <a:lnSpc>
          <a:spcPct val="90000"/>
        </a:lnSpc>
        <a:spcBef>
          <a:spcPts val="461"/>
        </a:spcBef>
        <a:buFont typeface="Arial" panose="020B0604020202020204" pitchFamily="34" charset="0"/>
        <a:buChar char="•"/>
        <a:defRPr sz="1842" kern="1200">
          <a:solidFill>
            <a:schemeClr val="tx1"/>
          </a:solidFill>
          <a:latin typeface="+mn-lt"/>
          <a:ea typeface="+mn-ea"/>
          <a:cs typeface="+mn-cs"/>
        </a:defRPr>
      </a:lvl3pPr>
      <a:lvl4pPr marL="1473367" indent="-210481" algn="l" defTabSz="841924" rtl="0" eaLnBrk="1" latinLnBrk="0" hangingPunct="1">
        <a:lnSpc>
          <a:spcPct val="90000"/>
        </a:lnSpc>
        <a:spcBef>
          <a:spcPts val="461"/>
        </a:spcBef>
        <a:buFont typeface="Arial" panose="020B0604020202020204" pitchFamily="34" charset="0"/>
        <a:buChar char="•"/>
        <a:defRPr sz="1658" kern="1200">
          <a:solidFill>
            <a:schemeClr val="tx1"/>
          </a:solidFill>
          <a:latin typeface="+mn-lt"/>
          <a:ea typeface="+mn-ea"/>
          <a:cs typeface="+mn-cs"/>
        </a:defRPr>
      </a:lvl4pPr>
      <a:lvl5pPr marL="1894330" indent="-210481" algn="l" defTabSz="841924" rtl="0" eaLnBrk="1" latinLnBrk="0" hangingPunct="1">
        <a:lnSpc>
          <a:spcPct val="90000"/>
        </a:lnSpc>
        <a:spcBef>
          <a:spcPts val="461"/>
        </a:spcBef>
        <a:buFont typeface="Arial" panose="020B0604020202020204" pitchFamily="34" charset="0"/>
        <a:buChar char="•"/>
        <a:defRPr sz="1658" kern="1200">
          <a:solidFill>
            <a:schemeClr val="tx1"/>
          </a:solidFill>
          <a:latin typeface="+mn-lt"/>
          <a:ea typeface="+mn-ea"/>
          <a:cs typeface="+mn-cs"/>
        </a:defRPr>
      </a:lvl5pPr>
      <a:lvl6pPr marL="2315292" indent="-210481" algn="l" defTabSz="841924" rtl="0" eaLnBrk="1" latinLnBrk="0" hangingPunct="1">
        <a:lnSpc>
          <a:spcPct val="90000"/>
        </a:lnSpc>
        <a:spcBef>
          <a:spcPts val="461"/>
        </a:spcBef>
        <a:buFont typeface="Arial" panose="020B0604020202020204" pitchFamily="34" charset="0"/>
        <a:buChar char="•"/>
        <a:defRPr sz="1658" kern="1200">
          <a:solidFill>
            <a:schemeClr val="tx1"/>
          </a:solidFill>
          <a:latin typeface="+mn-lt"/>
          <a:ea typeface="+mn-ea"/>
          <a:cs typeface="+mn-cs"/>
        </a:defRPr>
      </a:lvl6pPr>
      <a:lvl7pPr marL="2736253" indent="-210481" algn="l" defTabSz="841924" rtl="0" eaLnBrk="1" latinLnBrk="0" hangingPunct="1">
        <a:lnSpc>
          <a:spcPct val="90000"/>
        </a:lnSpc>
        <a:spcBef>
          <a:spcPts val="461"/>
        </a:spcBef>
        <a:buFont typeface="Arial" panose="020B0604020202020204" pitchFamily="34" charset="0"/>
        <a:buChar char="•"/>
        <a:defRPr sz="1658" kern="1200">
          <a:solidFill>
            <a:schemeClr val="tx1"/>
          </a:solidFill>
          <a:latin typeface="+mn-lt"/>
          <a:ea typeface="+mn-ea"/>
          <a:cs typeface="+mn-cs"/>
        </a:defRPr>
      </a:lvl7pPr>
      <a:lvl8pPr marL="3157216" indent="-210481" algn="l" defTabSz="841924" rtl="0" eaLnBrk="1" latinLnBrk="0" hangingPunct="1">
        <a:lnSpc>
          <a:spcPct val="90000"/>
        </a:lnSpc>
        <a:spcBef>
          <a:spcPts val="461"/>
        </a:spcBef>
        <a:buFont typeface="Arial" panose="020B0604020202020204" pitchFamily="34" charset="0"/>
        <a:buChar char="•"/>
        <a:defRPr sz="1658" kern="1200">
          <a:solidFill>
            <a:schemeClr val="tx1"/>
          </a:solidFill>
          <a:latin typeface="+mn-lt"/>
          <a:ea typeface="+mn-ea"/>
          <a:cs typeface="+mn-cs"/>
        </a:defRPr>
      </a:lvl8pPr>
      <a:lvl9pPr marL="3578177" indent="-210481" algn="l" defTabSz="841924" rtl="0" eaLnBrk="1" latinLnBrk="0" hangingPunct="1">
        <a:lnSpc>
          <a:spcPct val="90000"/>
        </a:lnSpc>
        <a:spcBef>
          <a:spcPts val="461"/>
        </a:spcBef>
        <a:buFont typeface="Arial" panose="020B0604020202020204" pitchFamily="34" charset="0"/>
        <a:buChar char="•"/>
        <a:defRPr sz="1658" kern="1200">
          <a:solidFill>
            <a:schemeClr val="tx1"/>
          </a:solidFill>
          <a:latin typeface="+mn-lt"/>
          <a:ea typeface="+mn-ea"/>
          <a:cs typeface="+mn-cs"/>
        </a:defRPr>
      </a:lvl9pPr>
    </p:bodyStyle>
    <p:otherStyle>
      <a:defPPr>
        <a:defRPr lang="en-US"/>
      </a:defPPr>
      <a:lvl1pPr marL="0" algn="l" defTabSz="841924" rtl="0" eaLnBrk="1" latinLnBrk="0" hangingPunct="1">
        <a:defRPr sz="1658" kern="1200">
          <a:solidFill>
            <a:schemeClr val="tx1"/>
          </a:solidFill>
          <a:latin typeface="+mn-lt"/>
          <a:ea typeface="+mn-ea"/>
          <a:cs typeface="+mn-cs"/>
        </a:defRPr>
      </a:lvl1pPr>
      <a:lvl2pPr marL="420963" algn="l" defTabSz="841924" rtl="0" eaLnBrk="1" latinLnBrk="0" hangingPunct="1">
        <a:defRPr sz="1658" kern="1200">
          <a:solidFill>
            <a:schemeClr val="tx1"/>
          </a:solidFill>
          <a:latin typeface="+mn-lt"/>
          <a:ea typeface="+mn-ea"/>
          <a:cs typeface="+mn-cs"/>
        </a:defRPr>
      </a:lvl2pPr>
      <a:lvl3pPr marL="841924" algn="l" defTabSz="841924" rtl="0" eaLnBrk="1" latinLnBrk="0" hangingPunct="1">
        <a:defRPr sz="1658" kern="1200">
          <a:solidFill>
            <a:schemeClr val="tx1"/>
          </a:solidFill>
          <a:latin typeface="+mn-lt"/>
          <a:ea typeface="+mn-ea"/>
          <a:cs typeface="+mn-cs"/>
        </a:defRPr>
      </a:lvl3pPr>
      <a:lvl4pPr marL="1262887" algn="l" defTabSz="841924" rtl="0" eaLnBrk="1" latinLnBrk="0" hangingPunct="1">
        <a:defRPr sz="1658" kern="1200">
          <a:solidFill>
            <a:schemeClr val="tx1"/>
          </a:solidFill>
          <a:latin typeface="+mn-lt"/>
          <a:ea typeface="+mn-ea"/>
          <a:cs typeface="+mn-cs"/>
        </a:defRPr>
      </a:lvl4pPr>
      <a:lvl5pPr marL="1683849" algn="l" defTabSz="841924" rtl="0" eaLnBrk="1" latinLnBrk="0" hangingPunct="1">
        <a:defRPr sz="1658" kern="1200">
          <a:solidFill>
            <a:schemeClr val="tx1"/>
          </a:solidFill>
          <a:latin typeface="+mn-lt"/>
          <a:ea typeface="+mn-ea"/>
          <a:cs typeface="+mn-cs"/>
        </a:defRPr>
      </a:lvl5pPr>
      <a:lvl6pPr marL="2104811" algn="l" defTabSz="841924" rtl="0" eaLnBrk="1" latinLnBrk="0" hangingPunct="1">
        <a:defRPr sz="1658" kern="1200">
          <a:solidFill>
            <a:schemeClr val="tx1"/>
          </a:solidFill>
          <a:latin typeface="+mn-lt"/>
          <a:ea typeface="+mn-ea"/>
          <a:cs typeface="+mn-cs"/>
        </a:defRPr>
      </a:lvl6pPr>
      <a:lvl7pPr marL="2525773" algn="l" defTabSz="841924" rtl="0" eaLnBrk="1" latinLnBrk="0" hangingPunct="1">
        <a:defRPr sz="1658" kern="1200">
          <a:solidFill>
            <a:schemeClr val="tx1"/>
          </a:solidFill>
          <a:latin typeface="+mn-lt"/>
          <a:ea typeface="+mn-ea"/>
          <a:cs typeface="+mn-cs"/>
        </a:defRPr>
      </a:lvl7pPr>
      <a:lvl8pPr marL="2946735" algn="l" defTabSz="841924" rtl="0" eaLnBrk="1" latinLnBrk="0" hangingPunct="1">
        <a:defRPr sz="1658" kern="1200">
          <a:solidFill>
            <a:schemeClr val="tx1"/>
          </a:solidFill>
          <a:latin typeface="+mn-lt"/>
          <a:ea typeface="+mn-ea"/>
          <a:cs typeface="+mn-cs"/>
        </a:defRPr>
      </a:lvl8pPr>
      <a:lvl9pPr marL="3367696" algn="l" defTabSz="841924" rtl="0" eaLnBrk="1" latinLnBrk="0" hangingPunct="1">
        <a:defRPr sz="1658"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381">
          <p15:clr>
            <a:srgbClr val="F26B43"/>
          </p15:clr>
        </p15:guide>
        <p15:guide id="2" pos="265">
          <p15:clr>
            <a:srgbClr val="F26B43"/>
          </p15:clr>
        </p15:guide>
        <p15:guide id="3" pos="6071">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6947EE58-11D9-A74E-AA3F-709751463255}"/>
              </a:ext>
            </a:extLst>
          </p:cNvPr>
          <p:cNvCxnSpPr>
            <a:cxnSpLocks/>
          </p:cNvCxnSpPr>
          <p:nvPr userDrawn="1"/>
        </p:nvCxnSpPr>
        <p:spPr>
          <a:xfrm>
            <a:off x="382444" y="829527"/>
            <a:ext cx="8379114" cy="0"/>
          </a:xfrm>
          <a:prstGeom prst="line">
            <a:avLst/>
          </a:prstGeom>
          <a:ln w="28575">
            <a:solidFill>
              <a:schemeClr val="accent1"/>
            </a:solidFill>
          </a:ln>
        </p:spPr>
        <p:style>
          <a:lnRef idx="1">
            <a:schemeClr val="accent3"/>
          </a:lnRef>
          <a:fillRef idx="0">
            <a:schemeClr val="accent3"/>
          </a:fillRef>
          <a:effectRef idx="0">
            <a:schemeClr val="accent3"/>
          </a:effectRef>
          <a:fontRef idx="minor">
            <a:schemeClr val="tx1"/>
          </a:fontRef>
        </p:style>
      </p:cxnSp>
      <p:sp>
        <p:nvSpPr>
          <p:cNvPr id="2" name="TextBox 1"/>
          <p:cNvSpPr txBox="1"/>
          <p:nvPr userDrawn="1"/>
        </p:nvSpPr>
        <p:spPr>
          <a:xfrm>
            <a:off x="415637" y="6303272"/>
            <a:ext cx="981927" cy="231923"/>
          </a:xfrm>
          <a:prstGeom prst="rect">
            <a:avLst/>
          </a:prstGeom>
          <a:noFill/>
        </p:spPr>
        <p:txBody>
          <a:bodyPr wrap="square" lIns="0" rtlCol="0">
            <a:spAutoFit/>
          </a:bodyPr>
          <a:lstStyle/>
          <a:p>
            <a:pPr algn="l"/>
            <a:r>
              <a:rPr lang="en-US" sz="907" dirty="0">
                <a:solidFill>
                  <a:schemeClr val="accent1"/>
                </a:solidFill>
                <a:latin typeface="+mn-lt"/>
              </a:rPr>
              <a:t>Page </a:t>
            </a:r>
            <a:fld id="{B8FD5194-64B3-42AD-A2B1-B47F8270355C}" type="slidenum">
              <a:rPr lang="en-US" sz="907" smtClean="0">
                <a:solidFill>
                  <a:schemeClr val="accent1"/>
                </a:solidFill>
                <a:latin typeface="+mn-lt"/>
              </a:rPr>
              <a:pPr algn="l"/>
              <a:t>‹#›</a:t>
            </a:fld>
            <a:endParaRPr lang="en-US" sz="907" dirty="0">
              <a:solidFill>
                <a:schemeClr val="accent1"/>
              </a:solidFill>
              <a:latin typeface="+mn-lt"/>
            </a:endParaRPr>
          </a:p>
        </p:txBody>
      </p:sp>
      <p:grpSp>
        <p:nvGrpSpPr>
          <p:cNvPr id="31" name="Group 30">
            <a:extLst>
              <a:ext uri="{FF2B5EF4-FFF2-40B4-BE49-F238E27FC236}">
                <a16:creationId xmlns:a16="http://schemas.microsoft.com/office/drawing/2014/main" id="{3A8589C3-8C29-684D-BB83-729584262FFB}"/>
              </a:ext>
            </a:extLst>
          </p:cNvPr>
          <p:cNvGrpSpPr/>
          <p:nvPr userDrawn="1"/>
        </p:nvGrpSpPr>
        <p:grpSpPr>
          <a:xfrm>
            <a:off x="-1843258" y="385589"/>
            <a:ext cx="1636546" cy="5329763"/>
            <a:chOff x="-2028517" y="425040"/>
            <a:chExt cx="1546549" cy="5875077"/>
          </a:xfrm>
        </p:grpSpPr>
        <p:grpSp>
          <p:nvGrpSpPr>
            <p:cNvPr id="4" name="Group 3">
              <a:extLst>
                <a:ext uri="{FF2B5EF4-FFF2-40B4-BE49-F238E27FC236}">
                  <a16:creationId xmlns:a16="http://schemas.microsoft.com/office/drawing/2014/main" id="{3ED4D03E-8499-4D46-866A-F48E4E6BE570}"/>
                </a:ext>
              </a:extLst>
            </p:cNvPr>
            <p:cNvGrpSpPr/>
            <p:nvPr userDrawn="1"/>
          </p:nvGrpSpPr>
          <p:grpSpPr>
            <a:xfrm>
              <a:off x="-2027586" y="1344085"/>
              <a:ext cx="1545618" cy="1192553"/>
              <a:chOff x="-2027586" y="1723188"/>
              <a:chExt cx="1545618" cy="821238"/>
            </a:xfrm>
          </p:grpSpPr>
          <p:sp>
            <p:nvSpPr>
              <p:cNvPr id="11" name="Rectangle 10">
                <a:extLst>
                  <a:ext uri="{FF2B5EF4-FFF2-40B4-BE49-F238E27FC236}">
                    <a16:creationId xmlns:a16="http://schemas.microsoft.com/office/drawing/2014/main" id="{D6638733-C48A-D045-A1EC-3ED1E6EB0DAF}"/>
                  </a:ext>
                </a:extLst>
              </p:cNvPr>
              <p:cNvSpPr/>
              <p:nvPr/>
            </p:nvSpPr>
            <p:spPr>
              <a:xfrm rot="10800000">
                <a:off x="-1200563" y="1723188"/>
                <a:ext cx="718595" cy="821237"/>
              </a:xfrm>
              <a:prstGeom prst="rect">
                <a:avLst/>
              </a:prstGeom>
              <a:solidFill>
                <a:schemeClr val="accent3"/>
              </a:solidFill>
              <a:ln w="25400" cap="flat" cmpd="sng" algn="ctr">
                <a:noFill/>
                <a:prstDash val="solid"/>
              </a:ln>
              <a:effectLst/>
            </p:spPr>
            <p:txBody>
              <a:bodyPr rtlCol="0" anchor="ctr"/>
              <a:lstStyle/>
              <a:p>
                <a:pPr marL="0" marR="0" lvl="0" indent="0" defTabSz="923870" eaLnBrk="1" fontAlgn="auto" latinLnBrk="0" hangingPunct="1">
                  <a:lnSpc>
                    <a:spcPct val="100000"/>
                  </a:lnSpc>
                  <a:spcBef>
                    <a:spcPts val="0"/>
                  </a:spcBef>
                  <a:spcAft>
                    <a:spcPts val="0"/>
                  </a:spcAft>
                  <a:buClrTx/>
                  <a:buSzTx/>
                  <a:buFontTx/>
                  <a:buNone/>
                  <a:tabLst/>
                  <a:defRPr/>
                </a:pPr>
                <a:endParaRPr kumimoji="0" lang="en-US" sz="1819" b="0" i="0" u="none" strike="noStrike" kern="0" cap="none" spc="0" normalizeH="0" baseline="0" noProof="0" dirty="0">
                  <a:ln>
                    <a:noFill/>
                  </a:ln>
                  <a:solidFill>
                    <a:srgbClr val="003767"/>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7A8A0DC4-2688-B34A-8028-5CDFE87D1BEA}"/>
                  </a:ext>
                </a:extLst>
              </p:cNvPr>
              <p:cNvSpPr/>
              <p:nvPr/>
            </p:nvSpPr>
            <p:spPr>
              <a:xfrm rot="10800000">
                <a:off x="-2027586" y="1723189"/>
                <a:ext cx="718595" cy="821237"/>
              </a:xfrm>
              <a:prstGeom prst="rect">
                <a:avLst/>
              </a:prstGeom>
              <a:solidFill>
                <a:schemeClr val="accent2"/>
              </a:solidFill>
              <a:ln w="25400" cap="flat" cmpd="sng" algn="ctr">
                <a:noFill/>
                <a:prstDash val="solid"/>
              </a:ln>
              <a:effectLst/>
            </p:spPr>
            <p:txBody>
              <a:bodyPr rtlCol="0" anchor="ctr"/>
              <a:lstStyle/>
              <a:p>
                <a:pPr marL="0" marR="0" lvl="0" indent="0" defTabSz="923870" eaLnBrk="1" fontAlgn="auto" latinLnBrk="0" hangingPunct="1">
                  <a:lnSpc>
                    <a:spcPct val="100000"/>
                  </a:lnSpc>
                  <a:spcBef>
                    <a:spcPts val="0"/>
                  </a:spcBef>
                  <a:spcAft>
                    <a:spcPts val="0"/>
                  </a:spcAft>
                  <a:buClrTx/>
                  <a:buSzTx/>
                  <a:buFontTx/>
                  <a:buNone/>
                  <a:tabLst/>
                  <a:defRPr/>
                </a:pPr>
                <a:endParaRPr kumimoji="0" lang="en-US" sz="1819" b="0" i="0" u="none" strike="noStrike" kern="0" cap="none" spc="0" normalizeH="0" baseline="0" noProof="0" dirty="0">
                  <a:ln>
                    <a:noFill/>
                  </a:ln>
                  <a:solidFill>
                    <a:srgbClr val="003767"/>
                  </a:solidFill>
                  <a:effectLst/>
                  <a:uLnTx/>
                  <a:uFillTx/>
                  <a:latin typeface="Calibri"/>
                  <a:ea typeface="+mn-ea"/>
                  <a:cs typeface="+mn-cs"/>
                </a:endParaRPr>
              </a:p>
            </p:txBody>
          </p:sp>
        </p:grpSp>
        <p:grpSp>
          <p:nvGrpSpPr>
            <p:cNvPr id="30" name="Group 29">
              <a:extLst>
                <a:ext uri="{FF2B5EF4-FFF2-40B4-BE49-F238E27FC236}">
                  <a16:creationId xmlns:a16="http://schemas.microsoft.com/office/drawing/2014/main" id="{DF0365DD-B257-EC46-84C7-96AD2B5132DC}"/>
                </a:ext>
              </a:extLst>
            </p:cNvPr>
            <p:cNvGrpSpPr/>
            <p:nvPr userDrawn="1"/>
          </p:nvGrpSpPr>
          <p:grpSpPr>
            <a:xfrm>
              <a:off x="-2028517" y="425040"/>
              <a:ext cx="1533936" cy="5875077"/>
              <a:chOff x="-2028517" y="428091"/>
              <a:chExt cx="1533936" cy="5875077"/>
            </a:xfrm>
          </p:grpSpPr>
          <p:sp>
            <p:nvSpPr>
              <p:cNvPr id="10" name="Rectangle 9">
                <a:extLst>
                  <a:ext uri="{FF2B5EF4-FFF2-40B4-BE49-F238E27FC236}">
                    <a16:creationId xmlns:a16="http://schemas.microsoft.com/office/drawing/2014/main" id="{61325312-F951-8149-BE62-4BEF35DF2BAB}"/>
                  </a:ext>
                </a:extLst>
              </p:cNvPr>
              <p:cNvSpPr/>
              <p:nvPr/>
            </p:nvSpPr>
            <p:spPr>
              <a:xfrm rot="10800000">
                <a:off x="-2027585" y="428091"/>
                <a:ext cx="1533003" cy="821237"/>
              </a:xfrm>
              <a:prstGeom prst="rect">
                <a:avLst/>
              </a:prstGeom>
              <a:solidFill>
                <a:schemeClr val="accent1"/>
              </a:solidFill>
              <a:ln w="25400" cap="flat" cmpd="sng" algn="ctr">
                <a:noFill/>
                <a:prstDash val="solid"/>
              </a:ln>
              <a:effectLst/>
            </p:spPr>
            <p:txBody>
              <a:bodyPr rtlCol="0" anchor="ctr"/>
              <a:lstStyle/>
              <a:p>
                <a:pPr marL="0" marR="0" lvl="0" indent="0" defTabSz="923870" eaLnBrk="1" fontAlgn="auto" latinLnBrk="0" hangingPunct="1">
                  <a:lnSpc>
                    <a:spcPct val="100000"/>
                  </a:lnSpc>
                  <a:spcBef>
                    <a:spcPts val="0"/>
                  </a:spcBef>
                  <a:spcAft>
                    <a:spcPts val="0"/>
                  </a:spcAft>
                  <a:buClrTx/>
                  <a:buSzTx/>
                  <a:buFontTx/>
                  <a:buNone/>
                  <a:tabLst/>
                  <a:defRPr/>
                </a:pPr>
                <a:endParaRPr kumimoji="0" lang="en-US" sz="1819" b="0" i="0" u="none" strike="noStrike" kern="0" cap="none" spc="0" normalizeH="0" baseline="0" noProof="0" dirty="0">
                  <a:ln>
                    <a:noFill/>
                  </a:ln>
                  <a:solidFill>
                    <a:srgbClr val="003767"/>
                  </a:solidFill>
                  <a:effectLst/>
                  <a:uLnTx/>
                  <a:uFillTx/>
                  <a:latin typeface="Calibri"/>
                  <a:ea typeface="+mn-ea"/>
                  <a:cs typeface="+mn-cs"/>
                </a:endParaRPr>
              </a:p>
            </p:txBody>
          </p:sp>
          <p:grpSp>
            <p:nvGrpSpPr>
              <p:cNvPr id="6" name="Group 5">
                <a:extLst>
                  <a:ext uri="{FF2B5EF4-FFF2-40B4-BE49-F238E27FC236}">
                    <a16:creationId xmlns:a16="http://schemas.microsoft.com/office/drawing/2014/main" id="{1D151465-BC80-A842-B558-A8912EA52F13}"/>
                  </a:ext>
                </a:extLst>
              </p:cNvPr>
              <p:cNvGrpSpPr/>
              <p:nvPr userDrawn="1"/>
            </p:nvGrpSpPr>
            <p:grpSpPr>
              <a:xfrm>
                <a:off x="-2027587" y="2639186"/>
                <a:ext cx="1533006" cy="3663982"/>
                <a:chOff x="-2027587" y="2639186"/>
                <a:chExt cx="1533006" cy="3663982"/>
              </a:xfrm>
            </p:grpSpPr>
            <p:sp>
              <p:nvSpPr>
                <p:cNvPr id="13" name="Rectangle 12">
                  <a:extLst>
                    <a:ext uri="{FF2B5EF4-FFF2-40B4-BE49-F238E27FC236}">
                      <a16:creationId xmlns:a16="http://schemas.microsoft.com/office/drawing/2014/main" id="{6DF77A49-0C74-9544-A58F-9DA9F13C85BB}"/>
                    </a:ext>
                  </a:extLst>
                </p:cNvPr>
                <p:cNvSpPr/>
                <p:nvPr/>
              </p:nvSpPr>
              <p:spPr>
                <a:xfrm rot="10800000">
                  <a:off x="-1213176" y="3586768"/>
                  <a:ext cx="718595" cy="821237"/>
                </a:xfrm>
                <a:prstGeom prst="rect">
                  <a:avLst/>
                </a:prstGeom>
                <a:solidFill>
                  <a:srgbClr val="E57200"/>
                </a:solidFill>
                <a:ln w="25400" cap="flat" cmpd="sng" algn="ctr">
                  <a:noFill/>
                  <a:prstDash val="solid"/>
                </a:ln>
                <a:effectLst/>
              </p:spPr>
              <p:txBody>
                <a:bodyPr rtlCol="0" anchor="ctr"/>
                <a:lstStyle/>
                <a:p>
                  <a:pPr marL="0" marR="0" lvl="0" indent="0" defTabSz="923870" eaLnBrk="1" fontAlgn="auto" latinLnBrk="0" hangingPunct="1">
                    <a:lnSpc>
                      <a:spcPct val="100000"/>
                    </a:lnSpc>
                    <a:spcBef>
                      <a:spcPts val="0"/>
                    </a:spcBef>
                    <a:spcAft>
                      <a:spcPts val="0"/>
                    </a:spcAft>
                    <a:buClrTx/>
                    <a:buSzTx/>
                    <a:buFontTx/>
                    <a:buNone/>
                    <a:tabLst/>
                    <a:defRPr/>
                  </a:pPr>
                  <a:endParaRPr kumimoji="0" lang="en-US" sz="1819" b="0" i="0" u="none" strike="noStrike" kern="0" cap="none" spc="0" normalizeH="0" baseline="0" noProof="0" dirty="0">
                    <a:ln>
                      <a:noFill/>
                    </a:ln>
                    <a:solidFill>
                      <a:srgbClr val="003767"/>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E383A70B-1D61-2D4A-BE58-38BED2628453}"/>
                    </a:ext>
                  </a:extLst>
                </p:cNvPr>
                <p:cNvSpPr/>
                <p:nvPr/>
              </p:nvSpPr>
              <p:spPr>
                <a:xfrm rot="10800000">
                  <a:off x="-2027586" y="3599732"/>
                  <a:ext cx="718595" cy="821237"/>
                </a:xfrm>
                <a:prstGeom prst="rect">
                  <a:avLst/>
                </a:prstGeom>
                <a:solidFill>
                  <a:srgbClr val="B3A369"/>
                </a:solidFill>
                <a:ln w="25400" cap="flat" cmpd="sng" algn="ctr">
                  <a:noFill/>
                  <a:prstDash val="solid"/>
                </a:ln>
                <a:effectLst/>
              </p:spPr>
              <p:txBody>
                <a:bodyPr rtlCol="0" anchor="ctr"/>
                <a:lstStyle/>
                <a:p>
                  <a:pPr marL="0" marR="0" lvl="0" indent="0" defTabSz="923870" eaLnBrk="1" fontAlgn="auto" latinLnBrk="0" hangingPunct="1">
                    <a:lnSpc>
                      <a:spcPct val="100000"/>
                    </a:lnSpc>
                    <a:spcBef>
                      <a:spcPts val="0"/>
                    </a:spcBef>
                    <a:spcAft>
                      <a:spcPts val="0"/>
                    </a:spcAft>
                    <a:buClrTx/>
                    <a:buSzTx/>
                    <a:buFontTx/>
                    <a:buNone/>
                    <a:tabLst/>
                    <a:defRPr/>
                  </a:pPr>
                  <a:endParaRPr kumimoji="0" lang="en-US" sz="1819" b="0" i="0" u="none" strike="noStrike" kern="0" cap="none" spc="0" normalizeH="0" baseline="0" noProof="0" dirty="0">
                    <a:ln>
                      <a:noFill/>
                    </a:ln>
                    <a:solidFill>
                      <a:srgbClr val="003767"/>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3D6C3FD8-3C6A-4346-B90E-737655C3C4BD}"/>
                    </a:ext>
                  </a:extLst>
                </p:cNvPr>
                <p:cNvSpPr/>
                <p:nvPr/>
              </p:nvSpPr>
              <p:spPr>
                <a:xfrm rot="10800000">
                  <a:off x="-2027587" y="2654978"/>
                  <a:ext cx="718595" cy="821237"/>
                </a:xfrm>
                <a:prstGeom prst="rect">
                  <a:avLst/>
                </a:prstGeom>
                <a:solidFill>
                  <a:srgbClr val="00A3E0"/>
                </a:solidFill>
                <a:ln w="25400" cap="flat" cmpd="sng" algn="ctr">
                  <a:noFill/>
                  <a:prstDash val="solid"/>
                </a:ln>
                <a:effectLst/>
              </p:spPr>
              <p:txBody>
                <a:bodyPr rtlCol="0" anchor="ctr"/>
                <a:lstStyle/>
                <a:p>
                  <a:pPr marL="0" marR="0" lvl="0" indent="0" defTabSz="923870" eaLnBrk="1" fontAlgn="auto" latinLnBrk="0" hangingPunct="1">
                    <a:lnSpc>
                      <a:spcPct val="100000"/>
                    </a:lnSpc>
                    <a:spcBef>
                      <a:spcPts val="0"/>
                    </a:spcBef>
                    <a:spcAft>
                      <a:spcPts val="0"/>
                    </a:spcAft>
                    <a:buClrTx/>
                    <a:buSzTx/>
                    <a:buFontTx/>
                    <a:buNone/>
                    <a:tabLst/>
                    <a:defRPr/>
                  </a:pPr>
                  <a:endParaRPr kumimoji="0" lang="en-US" sz="1819" b="0" i="0" u="none" strike="noStrike" kern="0" cap="none" spc="0" normalizeH="0" baseline="0" noProof="0" dirty="0">
                    <a:ln>
                      <a:noFill/>
                    </a:ln>
                    <a:solidFill>
                      <a:srgbClr val="003767"/>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A18E3FB4-5D1B-A641-A6F1-E6AE4F336C37}"/>
                    </a:ext>
                  </a:extLst>
                </p:cNvPr>
                <p:cNvSpPr/>
                <p:nvPr/>
              </p:nvSpPr>
              <p:spPr>
                <a:xfrm rot="10800000">
                  <a:off x="-2027584" y="5481931"/>
                  <a:ext cx="718595" cy="821237"/>
                </a:xfrm>
                <a:prstGeom prst="rect">
                  <a:avLst/>
                </a:prstGeom>
                <a:solidFill>
                  <a:srgbClr val="5C462B"/>
                </a:solidFill>
                <a:ln w="25400" cap="flat" cmpd="sng" algn="ctr">
                  <a:noFill/>
                  <a:prstDash val="solid"/>
                </a:ln>
                <a:effectLst/>
              </p:spPr>
              <p:txBody>
                <a:bodyPr rtlCol="0" anchor="ctr"/>
                <a:lstStyle/>
                <a:p>
                  <a:pPr marL="0" marR="0" lvl="0" indent="0" defTabSz="923870" eaLnBrk="1" fontAlgn="auto" latinLnBrk="0" hangingPunct="1">
                    <a:lnSpc>
                      <a:spcPct val="100000"/>
                    </a:lnSpc>
                    <a:spcBef>
                      <a:spcPts val="0"/>
                    </a:spcBef>
                    <a:spcAft>
                      <a:spcPts val="0"/>
                    </a:spcAft>
                    <a:buClrTx/>
                    <a:buSzTx/>
                    <a:buFontTx/>
                    <a:buNone/>
                    <a:tabLst/>
                    <a:defRPr/>
                  </a:pPr>
                  <a:endParaRPr kumimoji="0" lang="en-US" sz="1819" b="0" i="0" u="none" strike="noStrike" kern="0" cap="none" spc="0" normalizeH="0" baseline="0" noProof="0" dirty="0">
                    <a:ln>
                      <a:noFill/>
                    </a:ln>
                    <a:solidFill>
                      <a:srgbClr val="003767"/>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957ABF51-019C-8B4B-B10C-4C69A28DA8EB}"/>
                    </a:ext>
                  </a:extLst>
                </p:cNvPr>
                <p:cNvSpPr/>
                <p:nvPr/>
              </p:nvSpPr>
              <p:spPr>
                <a:xfrm rot="10800000">
                  <a:off x="-2027586" y="4544487"/>
                  <a:ext cx="718595" cy="821237"/>
                </a:xfrm>
                <a:prstGeom prst="rect">
                  <a:avLst/>
                </a:prstGeom>
                <a:solidFill>
                  <a:srgbClr val="512A44"/>
                </a:solidFill>
                <a:ln w="25400" cap="flat" cmpd="sng" algn="ctr">
                  <a:noFill/>
                  <a:prstDash val="solid"/>
                </a:ln>
                <a:effectLst/>
              </p:spPr>
              <p:txBody>
                <a:bodyPr rtlCol="0" anchor="ctr"/>
                <a:lstStyle/>
                <a:p>
                  <a:pPr marL="0" marR="0" lvl="0" indent="0" defTabSz="923870" eaLnBrk="1" fontAlgn="auto" latinLnBrk="0" hangingPunct="1">
                    <a:lnSpc>
                      <a:spcPct val="100000"/>
                    </a:lnSpc>
                    <a:spcBef>
                      <a:spcPts val="0"/>
                    </a:spcBef>
                    <a:spcAft>
                      <a:spcPts val="0"/>
                    </a:spcAft>
                    <a:buClrTx/>
                    <a:buSzTx/>
                    <a:buFontTx/>
                    <a:buNone/>
                    <a:tabLst/>
                    <a:defRPr/>
                  </a:pPr>
                  <a:endParaRPr kumimoji="0" lang="en-US" sz="1819" b="0" i="0" u="none" strike="noStrike" kern="0" cap="none" spc="0" normalizeH="0" baseline="0" noProof="0" dirty="0">
                    <a:ln>
                      <a:noFill/>
                    </a:ln>
                    <a:solidFill>
                      <a:srgbClr val="003767"/>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F9400477-BBDC-EC4E-93AA-0FC9D9BF18EA}"/>
                    </a:ext>
                  </a:extLst>
                </p:cNvPr>
                <p:cNvSpPr/>
                <p:nvPr/>
              </p:nvSpPr>
              <p:spPr>
                <a:xfrm rot="10800000">
                  <a:off x="-1213177" y="4534350"/>
                  <a:ext cx="718595" cy="821237"/>
                </a:xfrm>
                <a:prstGeom prst="rect">
                  <a:avLst/>
                </a:prstGeom>
                <a:solidFill>
                  <a:srgbClr val="8F3237"/>
                </a:solidFill>
                <a:ln w="25400" cap="flat" cmpd="sng" algn="ctr">
                  <a:noFill/>
                  <a:prstDash val="solid"/>
                </a:ln>
                <a:effectLst/>
              </p:spPr>
              <p:txBody>
                <a:bodyPr rtlCol="0" anchor="ctr"/>
                <a:lstStyle/>
                <a:p>
                  <a:pPr marL="0" marR="0" lvl="0" indent="0" defTabSz="923870" eaLnBrk="1" fontAlgn="auto" latinLnBrk="0" hangingPunct="1">
                    <a:lnSpc>
                      <a:spcPct val="100000"/>
                    </a:lnSpc>
                    <a:spcBef>
                      <a:spcPts val="0"/>
                    </a:spcBef>
                    <a:spcAft>
                      <a:spcPts val="0"/>
                    </a:spcAft>
                    <a:buClrTx/>
                    <a:buSzTx/>
                    <a:buFontTx/>
                    <a:buNone/>
                    <a:tabLst/>
                    <a:defRPr/>
                  </a:pPr>
                  <a:endParaRPr kumimoji="0" lang="en-US" sz="1819" b="0" i="0" u="none" strike="noStrike" kern="0" cap="none" spc="0" normalizeH="0" baseline="0" noProof="0" dirty="0">
                    <a:ln>
                      <a:noFill/>
                    </a:ln>
                    <a:solidFill>
                      <a:srgbClr val="003767"/>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id="{4FD057B8-9F47-B142-BC09-0C7447EE13E1}"/>
                    </a:ext>
                  </a:extLst>
                </p:cNvPr>
                <p:cNvSpPr/>
                <p:nvPr/>
              </p:nvSpPr>
              <p:spPr>
                <a:xfrm rot="10800000">
                  <a:off x="-1213176" y="2639186"/>
                  <a:ext cx="718595" cy="821237"/>
                </a:xfrm>
                <a:prstGeom prst="rect">
                  <a:avLst/>
                </a:prstGeom>
                <a:solidFill>
                  <a:schemeClr val="accent5"/>
                </a:solidFill>
                <a:ln w="25400" cap="flat" cmpd="sng" algn="ctr">
                  <a:noFill/>
                  <a:prstDash val="solid"/>
                </a:ln>
                <a:effectLst/>
              </p:spPr>
              <p:txBody>
                <a:bodyPr rtlCol="0" anchor="ctr"/>
                <a:lstStyle/>
                <a:p>
                  <a:pPr marL="0" marR="0" lvl="0" indent="0" defTabSz="923870" eaLnBrk="1" fontAlgn="auto" latinLnBrk="0" hangingPunct="1">
                    <a:lnSpc>
                      <a:spcPct val="100000"/>
                    </a:lnSpc>
                    <a:spcBef>
                      <a:spcPts val="0"/>
                    </a:spcBef>
                    <a:spcAft>
                      <a:spcPts val="0"/>
                    </a:spcAft>
                    <a:buClrTx/>
                    <a:buSzTx/>
                    <a:buFontTx/>
                    <a:buNone/>
                    <a:tabLst/>
                    <a:defRPr/>
                  </a:pPr>
                  <a:endParaRPr kumimoji="0" lang="en-US" sz="1819" b="0" i="0" u="none" strike="noStrike" kern="0" cap="none" spc="0" normalizeH="0" baseline="0" noProof="0" dirty="0">
                    <a:ln>
                      <a:noFill/>
                    </a:ln>
                    <a:solidFill>
                      <a:srgbClr val="003767"/>
                    </a:solidFill>
                    <a:effectLst/>
                    <a:uLnTx/>
                    <a:uFillTx/>
                    <a:latin typeface="Calibri"/>
                    <a:ea typeface="+mn-ea"/>
                    <a:cs typeface="+mn-cs"/>
                  </a:endParaRPr>
                </a:p>
              </p:txBody>
            </p:sp>
          </p:grpSp>
          <p:sp>
            <p:nvSpPr>
              <p:cNvPr id="20" name="TextBox 19">
                <a:extLst>
                  <a:ext uri="{FF2B5EF4-FFF2-40B4-BE49-F238E27FC236}">
                    <a16:creationId xmlns:a16="http://schemas.microsoft.com/office/drawing/2014/main" id="{389997A3-E390-964C-8151-E1CB9C57DF95}"/>
                  </a:ext>
                </a:extLst>
              </p:cNvPr>
              <p:cNvSpPr txBox="1"/>
              <p:nvPr userDrawn="1"/>
            </p:nvSpPr>
            <p:spPr>
              <a:xfrm>
                <a:off x="-2028517" y="565725"/>
                <a:ext cx="578663" cy="655421"/>
              </a:xfrm>
              <a:prstGeom prst="rect">
                <a:avLst/>
              </a:prstGeom>
              <a:noFill/>
            </p:spPr>
            <p:txBody>
              <a:bodyPr wrap="square" rtlCol="0">
                <a:spAutoFit/>
              </a:bodyPr>
              <a:lstStyle/>
              <a:p>
                <a:pPr algn="l"/>
                <a:r>
                  <a:rPr lang="en-US" sz="1088" dirty="0">
                    <a:solidFill>
                      <a:schemeClr val="bg1"/>
                    </a:solidFill>
                    <a:latin typeface="+mn-lt"/>
                  </a:rPr>
                  <a:t>R: 0   G: 48   B: 87</a:t>
                </a:r>
              </a:p>
            </p:txBody>
          </p:sp>
          <p:sp>
            <p:nvSpPr>
              <p:cNvPr id="21" name="TextBox 20">
                <a:extLst>
                  <a:ext uri="{FF2B5EF4-FFF2-40B4-BE49-F238E27FC236}">
                    <a16:creationId xmlns:a16="http://schemas.microsoft.com/office/drawing/2014/main" id="{E67B4075-AEA6-2748-9A5C-19BC34D45613}"/>
                  </a:ext>
                </a:extLst>
              </p:cNvPr>
              <p:cNvSpPr txBox="1"/>
              <p:nvPr userDrawn="1"/>
            </p:nvSpPr>
            <p:spPr>
              <a:xfrm>
                <a:off x="-2028517" y="1511705"/>
                <a:ext cx="667704" cy="655421"/>
              </a:xfrm>
              <a:prstGeom prst="rect">
                <a:avLst/>
              </a:prstGeom>
              <a:noFill/>
            </p:spPr>
            <p:txBody>
              <a:bodyPr wrap="square" rtlCol="0">
                <a:spAutoFit/>
              </a:bodyPr>
              <a:lstStyle/>
              <a:p>
                <a:pPr algn="l">
                  <a:lnSpc>
                    <a:spcPct val="100000"/>
                  </a:lnSpc>
                </a:pPr>
                <a:r>
                  <a:rPr lang="en-US" sz="1088" dirty="0">
                    <a:solidFill>
                      <a:schemeClr val="accent1"/>
                    </a:solidFill>
                    <a:latin typeface="+mn-lt"/>
                  </a:rPr>
                  <a:t>R: 151  G: 153  B: 155</a:t>
                </a:r>
              </a:p>
            </p:txBody>
          </p:sp>
          <p:sp>
            <p:nvSpPr>
              <p:cNvPr id="22" name="TextBox 21">
                <a:extLst>
                  <a:ext uri="{FF2B5EF4-FFF2-40B4-BE49-F238E27FC236}">
                    <a16:creationId xmlns:a16="http://schemas.microsoft.com/office/drawing/2014/main" id="{CAA350E9-C2EF-4548-848F-7CA4F80EA7B9}"/>
                  </a:ext>
                </a:extLst>
              </p:cNvPr>
              <p:cNvSpPr txBox="1"/>
              <p:nvPr userDrawn="1"/>
            </p:nvSpPr>
            <p:spPr>
              <a:xfrm>
                <a:off x="-1213178" y="1511705"/>
                <a:ext cx="667704" cy="655421"/>
              </a:xfrm>
              <a:prstGeom prst="rect">
                <a:avLst/>
              </a:prstGeom>
              <a:noFill/>
            </p:spPr>
            <p:txBody>
              <a:bodyPr wrap="square" rtlCol="0">
                <a:spAutoFit/>
              </a:bodyPr>
              <a:lstStyle/>
              <a:p>
                <a:pPr algn="l">
                  <a:lnSpc>
                    <a:spcPct val="100000"/>
                  </a:lnSpc>
                </a:pPr>
                <a:r>
                  <a:rPr lang="en-US" sz="1088" dirty="0">
                    <a:solidFill>
                      <a:schemeClr val="bg1"/>
                    </a:solidFill>
                    <a:latin typeface="+mn-lt"/>
                  </a:rPr>
                  <a:t>R: 101  G: 141  B: 27</a:t>
                </a:r>
              </a:p>
            </p:txBody>
          </p:sp>
          <p:sp>
            <p:nvSpPr>
              <p:cNvPr id="23" name="TextBox 22">
                <a:extLst>
                  <a:ext uri="{FF2B5EF4-FFF2-40B4-BE49-F238E27FC236}">
                    <a16:creationId xmlns:a16="http://schemas.microsoft.com/office/drawing/2014/main" id="{F0DAEAB5-A49A-964D-AFDE-DF0F8FDD4C64}"/>
                  </a:ext>
                </a:extLst>
              </p:cNvPr>
              <p:cNvSpPr txBox="1"/>
              <p:nvPr userDrawn="1"/>
            </p:nvSpPr>
            <p:spPr>
              <a:xfrm>
                <a:off x="-2028517" y="2747102"/>
                <a:ext cx="681480" cy="655421"/>
              </a:xfrm>
              <a:prstGeom prst="rect">
                <a:avLst/>
              </a:prstGeom>
              <a:noFill/>
            </p:spPr>
            <p:txBody>
              <a:bodyPr wrap="square" rtlCol="0">
                <a:spAutoFit/>
              </a:bodyPr>
              <a:lstStyle/>
              <a:p>
                <a:pPr algn="l">
                  <a:lnSpc>
                    <a:spcPct val="100000"/>
                  </a:lnSpc>
                </a:pPr>
                <a:r>
                  <a:rPr lang="en-US" sz="1088" dirty="0">
                    <a:solidFill>
                      <a:schemeClr val="bg1"/>
                    </a:solidFill>
                    <a:latin typeface="+mn-lt"/>
                  </a:rPr>
                  <a:t>R: 0  </a:t>
                </a:r>
              </a:p>
              <a:p>
                <a:pPr algn="l">
                  <a:lnSpc>
                    <a:spcPct val="100000"/>
                  </a:lnSpc>
                </a:pPr>
                <a:r>
                  <a:rPr lang="en-US" sz="1088" dirty="0">
                    <a:solidFill>
                      <a:schemeClr val="bg1"/>
                    </a:solidFill>
                    <a:latin typeface="+mn-lt"/>
                  </a:rPr>
                  <a:t>G: 163  B: 224</a:t>
                </a:r>
              </a:p>
            </p:txBody>
          </p:sp>
          <p:sp>
            <p:nvSpPr>
              <p:cNvPr id="24" name="TextBox 23">
                <a:extLst>
                  <a:ext uri="{FF2B5EF4-FFF2-40B4-BE49-F238E27FC236}">
                    <a16:creationId xmlns:a16="http://schemas.microsoft.com/office/drawing/2014/main" id="{02F71BA2-4FA3-894C-87E8-D180A9AD9345}"/>
                  </a:ext>
                </a:extLst>
              </p:cNvPr>
              <p:cNvSpPr txBox="1"/>
              <p:nvPr userDrawn="1"/>
            </p:nvSpPr>
            <p:spPr>
              <a:xfrm>
                <a:off x="-1213178" y="2747769"/>
                <a:ext cx="681480" cy="655421"/>
              </a:xfrm>
              <a:prstGeom prst="rect">
                <a:avLst/>
              </a:prstGeom>
              <a:noFill/>
            </p:spPr>
            <p:txBody>
              <a:bodyPr wrap="square" rtlCol="0">
                <a:spAutoFit/>
              </a:bodyPr>
              <a:lstStyle/>
              <a:p>
                <a:pPr algn="l">
                  <a:lnSpc>
                    <a:spcPct val="100000"/>
                  </a:lnSpc>
                </a:pPr>
                <a:r>
                  <a:rPr lang="en-US" sz="1088" dirty="0">
                    <a:solidFill>
                      <a:schemeClr val="tx1"/>
                    </a:solidFill>
                    <a:latin typeface="+mn-lt"/>
                  </a:rPr>
                  <a:t>R: 241  </a:t>
                </a:r>
              </a:p>
              <a:p>
                <a:pPr algn="l">
                  <a:lnSpc>
                    <a:spcPct val="100000"/>
                  </a:lnSpc>
                </a:pPr>
                <a:r>
                  <a:rPr lang="en-US" sz="1088" dirty="0">
                    <a:solidFill>
                      <a:schemeClr val="tx1"/>
                    </a:solidFill>
                    <a:latin typeface="+mn-lt"/>
                  </a:rPr>
                  <a:t>G: 196  B: 0</a:t>
                </a:r>
              </a:p>
            </p:txBody>
          </p:sp>
          <p:sp>
            <p:nvSpPr>
              <p:cNvPr id="25" name="TextBox 24">
                <a:extLst>
                  <a:ext uri="{FF2B5EF4-FFF2-40B4-BE49-F238E27FC236}">
                    <a16:creationId xmlns:a16="http://schemas.microsoft.com/office/drawing/2014/main" id="{E8F1DC4B-C0CF-AE4A-B4AB-A4613A7A0CF1}"/>
                  </a:ext>
                </a:extLst>
              </p:cNvPr>
              <p:cNvSpPr txBox="1"/>
              <p:nvPr userDrawn="1"/>
            </p:nvSpPr>
            <p:spPr>
              <a:xfrm>
                <a:off x="-2028517" y="3656225"/>
                <a:ext cx="681480" cy="655421"/>
              </a:xfrm>
              <a:prstGeom prst="rect">
                <a:avLst/>
              </a:prstGeom>
              <a:noFill/>
            </p:spPr>
            <p:txBody>
              <a:bodyPr wrap="square" rtlCol="0">
                <a:spAutoFit/>
              </a:bodyPr>
              <a:lstStyle/>
              <a:p>
                <a:pPr algn="l">
                  <a:lnSpc>
                    <a:spcPct val="100000"/>
                  </a:lnSpc>
                </a:pPr>
                <a:r>
                  <a:rPr lang="en-US" sz="1088" dirty="0">
                    <a:solidFill>
                      <a:schemeClr val="tx1"/>
                    </a:solidFill>
                    <a:latin typeface="+mn-lt"/>
                  </a:rPr>
                  <a:t>R: 179  </a:t>
                </a:r>
              </a:p>
              <a:p>
                <a:pPr algn="l">
                  <a:lnSpc>
                    <a:spcPct val="100000"/>
                  </a:lnSpc>
                </a:pPr>
                <a:r>
                  <a:rPr lang="en-US" sz="1088" dirty="0">
                    <a:solidFill>
                      <a:schemeClr val="tx1"/>
                    </a:solidFill>
                    <a:latin typeface="+mn-lt"/>
                  </a:rPr>
                  <a:t>G: 163  B: 105</a:t>
                </a:r>
              </a:p>
            </p:txBody>
          </p:sp>
          <p:sp>
            <p:nvSpPr>
              <p:cNvPr id="26" name="TextBox 25">
                <a:extLst>
                  <a:ext uri="{FF2B5EF4-FFF2-40B4-BE49-F238E27FC236}">
                    <a16:creationId xmlns:a16="http://schemas.microsoft.com/office/drawing/2014/main" id="{F8689CB3-8AE3-6F4E-84BA-9BCCC7554521}"/>
                  </a:ext>
                </a:extLst>
              </p:cNvPr>
              <p:cNvSpPr txBox="1"/>
              <p:nvPr userDrawn="1"/>
            </p:nvSpPr>
            <p:spPr>
              <a:xfrm>
                <a:off x="-1213178" y="3656225"/>
                <a:ext cx="681480" cy="655421"/>
              </a:xfrm>
              <a:prstGeom prst="rect">
                <a:avLst/>
              </a:prstGeom>
              <a:noFill/>
            </p:spPr>
            <p:txBody>
              <a:bodyPr wrap="square" rtlCol="0">
                <a:spAutoFit/>
              </a:bodyPr>
              <a:lstStyle/>
              <a:p>
                <a:pPr algn="l">
                  <a:lnSpc>
                    <a:spcPct val="100000"/>
                  </a:lnSpc>
                </a:pPr>
                <a:r>
                  <a:rPr lang="en-US" sz="1088" dirty="0">
                    <a:solidFill>
                      <a:schemeClr val="tx1"/>
                    </a:solidFill>
                    <a:latin typeface="+mn-lt"/>
                  </a:rPr>
                  <a:t>R: 229  </a:t>
                </a:r>
              </a:p>
              <a:p>
                <a:pPr algn="l">
                  <a:lnSpc>
                    <a:spcPct val="100000"/>
                  </a:lnSpc>
                </a:pPr>
                <a:r>
                  <a:rPr lang="en-US" sz="1088" dirty="0">
                    <a:solidFill>
                      <a:schemeClr val="tx1"/>
                    </a:solidFill>
                    <a:latin typeface="+mn-lt"/>
                  </a:rPr>
                  <a:t>G: 114  B: 0</a:t>
                </a:r>
              </a:p>
            </p:txBody>
          </p:sp>
          <p:sp>
            <p:nvSpPr>
              <p:cNvPr id="27" name="TextBox 26">
                <a:extLst>
                  <a:ext uri="{FF2B5EF4-FFF2-40B4-BE49-F238E27FC236}">
                    <a16:creationId xmlns:a16="http://schemas.microsoft.com/office/drawing/2014/main" id="{E730F7B7-5B1C-F44F-87E5-6B107CE126FB}"/>
                  </a:ext>
                </a:extLst>
              </p:cNvPr>
              <p:cNvSpPr txBox="1"/>
              <p:nvPr userDrawn="1"/>
            </p:nvSpPr>
            <p:spPr>
              <a:xfrm>
                <a:off x="-2028517" y="4652956"/>
                <a:ext cx="681480" cy="655421"/>
              </a:xfrm>
              <a:prstGeom prst="rect">
                <a:avLst/>
              </a:prstGeom>
              <a:noFill/>
            </p:spPr>
            <p:txBody>
              <a:bodyPr wrap="square" rtlCol="0">
                <a:spAutoFit/>
              </a:bodyPr>
              <a:lstStyle/>
              <a:p>
                <a:pPr algn="l">
                  <a:lnSpc>
                    <a:spcPct val="100000"/>
                  </a:lnSpc>
                </a:pPr>
                <a:r>
                  <a:rPr lang="en-US" sz="1088" dirty="0">
                    <a:solidFill>
                      <a:schemeClr val="bg1"/>
                    </a:solidFill>
                    <a:latin typeface="+mn-lt"/>
                  </a:rPr>
                  <a:t>R: 81  </a:t>
                </a:r>
              </a:p>
              <a:p>
                <a:pPr algn="l">
                  <a:lnSpc>
                    <a:spcPct val="100000"/>
                  </a:lnSpc>
                </a:pPr>
                <a:r>
                  <a:rPr lang="en-US" sz="1088" dirty="0">
                    <a:solidFill>
                      <a:schemeClr val="bg1"/>
                    </a:solidFill>
                    <a:latin typeface="+mn-lt"/>
                  </a:rPr>
                  <a:t>G: 42  </a:t>
                </a:r>
              </a:p>
              <a:p>
                <a:pPr algn="l">
                  <a:lnSpc>
                    <a:spcPct val="100000"/>
                  </a:lnSpc>
                </a:pPr>
                <a:r>
                  <a:rPr lang="en-US" sz="1088" dirty="0">
                    <a:solidFill>
                      <a:schemeClr val="bg1"/>
                    </a:solidFill>
                    <a:latin typeface="+mn-lt"/>
                  </a:rPr>
                  <a:t>B: 68</a:t>
                </a:r>
              </a:p>
            </p:txBody>
          </p:sp>
          <p:sp>
            <p:nvSpPr>
              <p:cNvPr id="28" name="TextBox 27">
                <a:extLst>
                  <a:ext uri="{FF2B5EF4-FFF2-40B4-BE49-F238E27FC236}">
                    <a16:creationId xmlns:a16="http://schemas.microsoft.com/office/drawing/2014/main" id="{1C471F37-3223-E14F-957F-6F1C78051B87}"/>
                  </a:ext>
                </a:extLst>
              </p:cNvPr>
              <p:cNvSpPr txBox="1"/>
              <p:nvPr userDrawn="1"/>
            </p:nvSpPr>
            <p:spPr>
              <a:xfrm>
                <a:off x="-1213178" y="4643672"/>
                <a:ext cx="681480" cy="655421"/>
              </a:xfrm>
              <a:prstGeom prst="rect">
                <a:avLst/>
              </a:prstGeom>
              <a:noFill/>
            </p:spPr>
            <p:txBody>
              <a:bodyPr wrap="square" rtlCol="0">
                <a:spAutoFit/>
              </a:bodyPr>
              <a:lstStyle/>
              <a:p>
                <a:pPr algn="l">
                  <a:lnSpc>
                    <a:spcPct val="100000"/>
                  </a:lnSpc>
                </a:pPr>
                <a:r>
                  <a:rPr lang="en-US" sz="1088" dirty="0">
                    <a:solidFill>
                      <a:schemeClr val="bg1"/>
                    </a:solidFill>
                    <a:latin typeface="+mn-lt"/>
                  </a:rPr>
                  <a:t>R: 143  </a:t>
                </a:r>
              </a:p>
              <a:p>
                <a:pPr algn="l">
                  <a:lnSpc>
                    <a:spcPct val="100000"/>
                  </a:lnSpc>
                </a:pPr>
                <a:r>
                  <a:rPr lang="en-US" sz="1088" dirty="0">
                    <a:solidFill>
                      <a:schemeClr val="bg1"/>
                    </a:solidFill>
                    <a:latin typeface="+mn-lt"/>
                  </a:rPr>
                  <a:t>G: 50  </a:t>
                </a:r>
              </a:p>
              <a:p>
                <a:pPr algn="l">
                  <a:lnSpc>
                    <a:spcPct val="100000"/>
                  </a:lnSpc>
                </a:pPr>
                <a:r>
                  <a:rPr lang="en-US" sz="1088" dirty="0">
                    <a:solidFill>
                      <a:schemeClr val="bg1"/>
                    </a:solidFill>
                    <a:latin typeface="+mn-lt"/>
                  </a:rPr>
                  <a:t>B: 55</a:t>
                </a:r>
              </a:p>
            </p:txBody>
          </p:sp>
          <p:sp>
            <p:nvSpPr>
              <p:cNvPr id="29" name="TextBox 28">
                <a:extLst>
                  <a:ext uri="{FF2B5EF4-FFF2-40B4-BE49-F238E27FC236}">
                    <a16:creationId xmlns:a16="http://schemas.microsoft.com/office/drawing/2014/main" id="{D27C1C03-BF76-1C4B-AC48-9C4D1899110C}"/>
                  </a:ext>
                </a:extLst>
              </p:cNvPr>
              <p:cNvSpPr txBox="1"/>
              <p:nvPr userDrawn="1"/>
            </p:nvSpPr>
            <p:spPr>
              <a:xfrm>
                <a:off x="-2028517" y="5569259"/>
                <a:ext cx="681480" cy="655421"/>
              </a:xfrm>
              <a:prstGeom prst="rect">
                <a:avLst/>
              </a:prstGeom>
              <a:noFill/>
            </p:spPr>
            <p:txBody>
              <a:bodyPr wrap="square" rtlCol="0">
                <a:spAutoFit/>
              </a:bodyPr>
              <a:lstStyle/>
              <a:p>
                <a:pPr algn="l">
                  <a:lnSpc>
                    <a:spcPct val="100000"/>
                  </a:lnSpc>
                </a:pPr>
                <a:r>
                  <a:rPr lang="en-US" sz="1088" dirty="0">
                    <a:solidFill>
                      <a:schemeClr val="bg1"/>
                    </a:solidFill>
                    <a:latin typeface="+mn-lt"/>
                  </a:rPr>
                  <a:t>R: 92  </a:t>
                </a:r>
              </a:p>
              <a:p>
                <a:pPr algn="l">
                  <a:lnSpc>
                    <a:spcPct val="100000"/>
                  </a:lnSpc>
                </a:pPr>
                <a:r>
                  <a:rPr lang="en-US" sz="1088" dirty="0">
                    <a:solidFill>
                      <a:schemeClr val="bg1"/>
                    </a:solidFill>
                    <a:latin typeface="+mn-lt"/>
                  </a:rPr>
                  <a:t>G: 70  </a:t>
                </a:r>
              </a:p>
              <a:p>
                <a:pPr algn="l">
                  <a:lnSpc>
                    <a:spcPct val="100000"/>
                  </a:lnSpc>
                </a:pPr>
                <a:r>
                  <a:rPr lang="en-US" sz="1088" dirty="0">
                    <a:solidFill>
                      <a:schemeClr val="bg1"/>
                    </a:solidFill>
                    <a:latin typeface="+mn-lt"/>
                  </a:rPr>
                  <a:t>B: 43</a:t>
                </a:r>
              </a:p>
            </p:txBody>
          </p:sp>
        </p:grpSp>
      </p:grpSp>
      <p:pic>
        <p:nvPicPr>
          <p:cNvPr id="7" name="Picture 6"/>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6676873" y="6178951"/>
            <a:ext cx="1940654" cy="347688"/>
          </a:xfrm>
          <a:prstGeom prst="rect">
            <a:avLst/>
          </a:prstGeom>
        </p:spPr>
      </p:pic>
    </p:spTree>
    <p:extLst>
      <p:ext uri="{BB962C8B-B14F-4D97-AF65-F5344CB8AC3E}">
        <p14:creationId xmlns:p14="http://schemas.microsoft.com/office/powerpoint/2010/main" val="2834667716"/>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 id="2147483826" r:id="rId13"/>
    <p:sldLayoutId id="2147483827" r:id="rId14"/>
    <p:sldLayoutId id="2147483828" r:id="rId15"/>
  </p:sldLayoutIdLst>
  <p:hf hdr="0" ftr="0" dt="0"/>
  <p:txStyles>
    <p:titleStyle>
      <a:lvl1pPr algn="l" defTabSz="841924" rtl="0" eaLnBrk="1" latinLnBrk="0" hangingPunct="1">
        <a:lnSpc>
          <a:spcPct val="90000"/>
        </a:lnSpc>
        <a:spcBef>
          <a:spcPct val="0"/>
        </a:spcBef>
        <a:buNone/>
        <a:defRPr sz="4052" kern="1200">
          <a:solidFill>
            <a:schemeClr val="tx1"/>
          </a:solidFill>
          <a:latin typeface="+mj-lt"/>
          <a:ea typeface="+mj-ea"/>
          <a:cs typeface="+mj-cs"/>
        </a:defRPr>
      </a:lvl1pPr>
    </p:titleStyle>
    <p:bodyStyle>
      <a:lvl1pPr marL="210481" indent="-210481" algn="l" defTabSz="841924" rtl="0" eaLnBrk="1" latinLnBrk="0" hangingPunct="1">
        <a:lnSpc>
          <a:spcPct val="90000"/>
        </a:lnSpc>
        <a:spcBef>
          <a:spcPts val="920"/>
        </a:spcBef>
        <a:buFont typeface="Arial" panose="020B0604020202020204" pitchFamily="34" charset="0"/>
        <a:buChar char="•"/>
        <a:defRPr sz="2578" kern="1200">
          <a:solidFill>
            <a:schemeClr val="tx1"/>
          </a:solidFill>
          <a:latin typeface="+mn-lt"/>
          <a:ea typeface="+mn-ea"/>
          <a:cs typeface="+mn-cs"/>
        </a:defRPr>
      </a:lvl1pPr>
      <a:lvl2pPr marL="631443" indent="-210481" algn="l" defTabSz="841924" rtl="0" eaLnBrk="1" latinLnBrk="0" hangingPunct="1">
        <a:lnSpc>
          <a:spcPct val="90000"/>
        </a:lnSpc>
        <a:spcBef>
          <a:spcPts val="461"/>
        </a:spcBef>
        <a:buFont typeface="Arial" panose="020B0604020202020204" pitchFamily="34" charset="0"/>
        <a:buChar char="•"/>
        <a:defRPr sz="2210" kern="1200">
          <a:solidFill>
            <a:schemeClr val="tx1"/>
          </a:solidFill>
          <a:latin typeface="+mn-lt"/>
          <a:ea typeface="+mn-ea"/>
          <a:cs typeface="+mn-cs"/>
        </a:defRPr>
      </a:lvl2pPr>
      <a:lvl3pPr marL="1052406" indent="-210481" algn="l" defTabSz="841924" rtl="0" eaLnBrk="1" latinLnBrk="0" hangingPunct="1">
        <a:lnSpc>
          <a:spcPct val="90000"/>
        </a:lnSpc>
        <a:spcBef>
          <a:spcPts val="461"/>
        </a:spcBef>
        <a:buFont typeface="Arial" panose="020B0604020202020204" pitchFamily="34" charset="0"/>
        <a:buChar char="•"/>
        <a:defRPr sz="1842" kern="1200">
          <a:solidFill>
            <a:schemeClr val="tx1"/>
          </a:solidFill>
          <a:latin typeface="+mn-lt"/>
          <a:ea typeface="+mn-ea"/>
          <a:cs typeface="+mn-cs"/>
        </a:defRPr>
      </a:lvl3pPr>
      <a:lvl4pPr marL="1473367" indent="-210481" algn="l" defTabSz="841924" rtl="0" eaLnBrk="1" latinLnBrk="0" hangingPunct="1">
        <a:lnSpc>
          <a:spcPct val="90000"/>
        </a:lnSpc>
        <a:spcBef>
          <a:spcPts val="461"/>
        </a:spcBef>
        <a:buFont typeface="Arial" panose="020B0604020202020204" pitchFamily="34" charset="0"/>
        <a:buChar char="•"/>
        <a:defRPr sz="1658" kern="1200">
          <a:solidFill>
            <a:schemeClr val="tx1"/>
          </a:solidFill>
          <a:latin typeface="+mn-lt"/>
          <a:ea typeface="+mn-ea"/>
          <a:cs typeface="+mn-cs"/>
        </a:defRPr>
      </a:lvl4pPr>
      <a:lvl5pPr marL="1894330" indent="-210481" algn="l" defTabSz="841924" rtl="0" eaLnBrk="1" latinLnBrk="0" hangingPunct="1">
        <a:lnSpc>
          <a:spcPct val="90000"/>
        </a:lnSpc>
        <a:spcBef>
          <a:spcPts val="461"/>
        </a:spcBef>
        <a:buFont typeface="Arial" panose="020B0604020202020204" pitchFamily="34" charset="0"/>
        <a:buChar char="•"/>
        <a:defRPr sz="1658" kern="1200">
          <a:solidFill>
            <a:schemeClr val="tx1"/>
          </a:solidFill>
          <a:latin typeface="+mn-lt"/>
          <a:ea typeface="+mn-ea"/>
          <a:cs typeface="+mn-cs"/>
        </a:defRPr>
      </a:lvl5pPr>
      <a:lvl6pPr marL="2315292" indent="-210481" algn="l" defTabSz="841924" rtl="0" eaLnBrk="1" latinLnBrk="0" hangingPunct="1">
        <a:lnSpc>
          <a:spcPct val="90000"/>
        </a:lnSpc>
        <a:spcBef>
          <a:spcPts val="461"/>
        </a:spcBef>
        <a:buFont typeface="Arial" panose="020B0604020202020204" pitchFamily="34" charset="0"/>
        <a:buChar char="•"/>
        <a:defRPr sz="1658" kern="1200">
          <a:solidFill>
            <a:schemeClr val="tx1"/>
          </a:solidFill>
          <a:latin typeface="+mn-lt"/>
          <a:ea typeface="+mn-ea"/>
          <a:cs typeface="+mn-cs"/>
        </a:defRPr>
      </a:lvl6pPr>
      <a:lvl7pPr marL="2736253" indent="-210481" algn="l" defTabSz="841924" rtl="0" eaLnBrk="1" latinLnBrk="0" hangingPunct="1">
        <a:lnSpc>
          <a:spcPct val="90000"/>
        </a:lnSpc>
        <a:spcBef>
          <a:spcPts val="461"/>
        </a:spcBef>
        <a:buFont typeface="Arial" panose="020B0604020202020204" pitchFamily="34" charset="0"/>
        <a:buChar char="•"/>
        <a:defRPr sz="1658" kern="1200">
          <a:solidFill>
            <a:schemeClr val="tx1"/>
          </a:solidFill>
          <a:latin typeface="+mn-lt"/>
          <a:ea typeface="+mn-ea"/>
          <a:cs typeface="+mn-cs"/>
        </a:defRPr>
      </a:lvl7pPr>
      <a:lvl8pPr marL="3157216" indent="-210481" algn="l" defTabSz="841924" rtl="0" eaLnBrk="1" latinLnBrk="0" hangingPunct="1">
        <a:lnSpc>
          <a:spcPct val="90000"/>
        </a:lnSpc>
        <a:spcBef>
          <a:spcPts val="461"/>
        </a:spcBef>
        <a:buFont typeface="Arial" panose="020B0604020202020204" pitchFamily="34" charset="0"/>
        <a:buChar char="•"/>
        <a:defRPr sz="1658" kern="1200">
          <a:solidFill>
            <a:schemeClr val="tx1"/>
          </a:solidFill>
          <a:latin typeface="+mn-lt"/>
          <a:ea typeface="+mn-ea"/>
          <a:cs typeface="+mn-cs"/>
        </a:defRPr>
      </a:lvl8pPr>
      <a:lvl9pPr marL="3578177" indent="-210481" algn="l" defTabSz="841924" rtl="0" eaLnBrk="1" latinLnBrk="0" hangingPunct="1">
        <a:lnSpc>
          <a:spcPct val="90000"/>
        </a:lnSpc>
        <a:spcBef>
          <a:spcPts val="461"/>
        </a:spcBef>
        <a:buFont typeface="Arial" panose="020B0604020202020204" pitchFamily="34" charset="0"/>
        <a:buChar char="•"/>
        <a:defRPr sz="1658" kern="1200">
          <a:solidFill>
            <a:schemeClr val="tx1"/>
          </a:solidFill>
          <a:latin typeface="+mn-lt"/>
          <a:ea typeface="+mn-ea"/>
          <a:cs typeface="+mn-cs"/>
        </a:defRPr>
      </a:lvl9pPr>
    </p:bodyStyle>
    <p:otherStyle>
      <a:defPPr>
        <a:defRPr lang="en-US"/>
      </a:defPPr>
      <a:lvl1pPr marL="0" algn="l" defTabSz="841924" rtl="0" eaLnBrk="1" latinLnBrk="0" hangingPunct="1">
        <a:defRPr sz="1658" kern="1200">
          <a:solidFill>
            <a:schemeClr val="tx1"/>
          </a:solidFill>
          <a:latin typeface="+mn-lt"/>
          <a:ea typeface="+mn-ea"/>
          <a:cs typeface="+mn-cs"/>
        </a:defRPr>
      </a:lvl1pPr>
      <a:lvl2pPr marL="420963" algn="l" defTabSz="841924" rtl="0" eaLnBrk="1" latinLnBrk="0" hangingPunct="1">
        <a:defRPr sz="1658" kern="1200">
          <a:solidFill>
            <a:schemeClr val="tx1"/>
          </a:solidFill>
          <a:latin typeface="+mn-lt"/>
          <a:ea typeface="+mn-ea"/>
          <a:cs typeface="+mn-cs"/>
        </a:defRPr>
      </a:lvl2pPr>
      <a:lvl3pPr marL="841924" algn="l" defTabSz="841924" rtl="0" eaLnBrk="1" latinLnBrk="0" hangingPunct="1">
        <a:defRPr sz="1658" kern="1200">
          <a:solidFill>
            <a:schemeClr val="tx1"/>
          </a:solidFill>
          <a:latin typeface="+mn-lt"/>
          <a:ea typeface="+mn-ea"/>
          <a:cs typeface="+mn-cs"/>
        </a:defRPr>
      </a:lvl3pPr>
      <a:lvl4pPr marL="1262887" algn="l" defTabSz="841924" rtl="0" eaLnBrk="1" latinLnBrk="0" hangingPunct="1">
        <a:defRPr sz="1658" kern="1200">
          <a:solidFill>
            <a:schemeClr val="tx1"/>
          </a:solidFill>
          <a:latin typeface="+mn-lt"/>
          <a:ea typeface="+mn-ea"/>
          <a:cs typeface="+mn-cs"/>
        </a:defRPr>
      </a:lvl4pPr>
      <a:lvl5pPr marL="1683849" algn="l" defTabSz="841924" rtl="0" eaLnBrk="1" latinLnBrk="0" hangingPunct="1">
        <a:defRPr sz="1658" kern="1200">
          <a:solidFill>
            <a:schemeClr val="tx1"/>
          </a:solidFill>
          <a:latin typeface="+mn-lt"/>
          <a:ea typeface="+mn-ea"/>
          <a:cs typeface="+mn-cs"/>
        </a:defRPr>
      </a:lvl5pPr>
      <a:lvl6pPr marL="2104811" algn="l" defTabSz="841924" rtl="0" eaLnBrk="1" latinLnBrk="0" hangingPunct="1">
        <a:defRPr sz="1658" kern="1200">
          <a:solidFill>
            <a:schemeClr val="tx1"/>
          </a:solidFill>
          <a:latin typeface="+mn-lt"/>
          <a:ea typeface="+mn-ea"/>
          <a:cs typeface="+mn-cs"/>
        </a:defRPr>
      </a:lvl6pPr>
      <a:lvl7pPr marL="2525773" algn="l" defTabSz="841924" rtl="0" eaLnBrk="1" latinLnBrk="0" hangingPunct="1">
        <a:defRPr sz="1658" kern="1200">
          <a:solidFill>
            <a:schemeClr val="tx1"/>
          </a:solidFill>
          <a:latin typeface="+mn-lt"/>
          <a:ea typeface="+mn-ea"/>
          <a:cs typeface="+mn-cs"/>
        </a:defRPr>
      </a:lvl7pPr>
      <a:lvl8pPr marL="2946735" algn="l" defTabSz="841924" rtl="0" eaLnBrk="1" latinLnBrk="0" hangingPunct="1">
        <a:defRPr sz="1658" kern="1200">
          <a:solidFill>
            <a:schemeClr val="tx1"/>
          </a:solidFill>
          <a:latin typeface="+mn-lt"/>
          <a:ea typeface="+mn-ea"/>
          <a:cs typeface="+mn-cs"/>
        </a:defRPr>
      </a:lvl8pPr>
      <a:lvl9pPr marL="3367696" algn="l" defTabSz="841924" rtl="0" eaLnBrk="1" latinLnBrk="0" hangingPunct="1">
        <a:defRPr sz="1658"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381">
          <p15:clr>
            <a:srgbClr val="F26B43"/>
          </p15:clr>
        </p15:guide>
        <p15:guide id="2" pos="265">
          <p15:clr>
            <a:srgbClr val="F26B43"/>
          </p15:clr>
        </p15:guide>
        <p15:guide id="3" pos="607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6947EE58-11D9-A74E-AA3F-709751463255}"/>
              </a:ext>
            </a:extLst>
          </p:cNvPr>
          <p:cNvCxnSpPr>
            <a:cxnSpLocks/>
          </p:cNvCxnSpPr>
          <p:nvPr userDrawn="1"/>
        </p:nvCxnSpPr>
        <p:spPr>
          <a:xfrm>
            <a:off x="382444" y="829527"/>
            <a:ext cx="8379114" cy="0"/>
          </a:xfrm>
          <a:prstGeom prst="line">
            <a:avLst/>
          </a:prstGeom>
          <a:ln w="28575">
            <a:solidFill>
              <a:schemeClr val="accent1"/>
            </a:solidFill>
          </a:ln>
        </p:spPr>
        <p:style>
          <a:lnRef idx="1">
            <a:schemeClr val="accent3"/>
          </a:lnRef>
          <a:fillRef idx="0">
            <a:schemeClr val="accent3"/>
          </a:fillRef>
          <a:effectRef idx="0">
            <a:schemeClr val="accent3"/>
          </a:effectRef>
          <a:fontRef idx="minor">
            <a:schemeClr val="tx1"/>
          </a:fontRef>
        </p:style>
      </p:cxnSp>
      <p:sp>
        <p:nvSpPr>
          <p:cNvPr id="2" name="TextBox 1"/>
          <p:cNvSpPr txBox="1"/>
          <p:nvPr userDrawn="1"/>
        </p:nvSpPr>
        <p:spPr>
          <a:xfrm>
            <a:off x="415637" y="6303272"/>
            <a:ext cx="981927" cy="231923"/>
          </a:xfrm>
          <a:prstGeom prst="rect">
            <a:avLst/>
          </a:prstGeom>
          <a:noFill/>
        </p:spPr>
        <p:txBody>
          <a:bodyPr wrap="square" lIns="0" rtlCol="0">
            <a:spAutoFit/>
          </a:bodyPr>
          <a:lstStyle/>
          <a:p>
            <a:pPr algn="l"/>
            <a:r>
              <a:rPr lang="en-US" sz="907" dirty="0">
                <a:solidFill>
                  <a:schemeClr val="accent1"/>
                </a:solidFill>
                <a:latin typeface="+mn-lt"/>
              </a:rPr>
              <a:t>Page </a:t>
            </a:r>
            <a:fld id="{B8FD5194-64B3-42AD-A2B1-B47F8270355C}" type="slidenum">
              <a:rPr lang="en-US" sz="907" smtClean="0">
                <a:solidFill>
                  <a:schemeClr val="accent1"/>
                </a:solidFill>
                <a:latin typeface="+mn-lt"/>
              </a:rPr>
              <a:pPr algn="l"/>
              <a:t>‹#›</a:t>
            </a:fld>
            <a:endParaRPr lang="en-US" sz="907" dirty="0">
              <a:solidFill>
                <a:schemeClr val="accent1"/>
              </a:solidFill>
              <a:latin typeface="+mn-lt"/>
            </a:endParaRPr>
          </a:p>
        </p:txBody>
      </p:sp>
      <p:grpSp>
        <p:nvGrpSpPr>
          <p:cNvPr id="31" name="Group 30">
            <a:extLst>
              <a:ext uri="{FF2B5EF4-FFF2-40B4-BE49-F238E27FC236}">
                <a16:creationId xmlns:a16="http://schemas.microsoft.com/office/drawing/2014/main" id="{3A8589C3-8C29-684D-BB83-729584262FFB}"/>
              </a:ext>
            </a:extLst>
          </p:cNvPr>
          <p:cNvGrpSpPr/>
          <p:nvPr userDrawn="1"/>
        </p:nvGrpSpPr>
        <p:grpSpPr>
          <a:xfrm>
            <a:off x="-1843258" y="385589"/>
            <a:ext cx="1636546" cy="5329763"/>
            <a:chOff x="-2028517" y="425040"/>
            <a:chExt cx="1546549" cy="5875077"/>
          </a:xfrm>
        </p:grpSpPr>
        <p:grpSp>
          <p:nvGrpSpPr>
            <p:cNvPr id="4" name="Group 3">
              <a:extLst>
                <a:ext uri="{FF2B5EF4-FFF2-40B4-BE49-F238E27FC236}">
                  <a16:creationId xmlns:a16="http://schemas.microsoft.com/office/drawing/2014/main" id="{3ED4D03E-8499-4D46-866A-F48E4E6BE570}"/>
                </a:ext>
              </a:extLst>
            </p:cNvPr>
            <p:cNvGrpSpPr/>
            <p:nvPr userDrawn="1"/>
          </p:nvGrpSpPr>
          <p:grpSpPr>
            <a:xfrm>
              <a:off x="-2027586" y="1344085"/>
              <a:ext cx="1545618" cy="1192553"/>
              <a:chOff x="-2027586" y="1723188"/>
              <a:chExt cx="1545618" cy="821238"/>
            </a:xfrm>
          </p:grpSpPr>
          <p:sp>
            <p:nvSpPr>
              <p:cNvPr id="11" name="Rectangle 10">
                <a:extLst>
                  <a:ext uri="{FF2B5EF4-FFF2-40B4-BE49-F238E27FC236}">
                    <a16:creationId xmlns:a16="http://schemas.microsoft.com/office/drawing/2014/main" id="{D6638733-C48A-D045-A1EC-3ED1E6EB0DAF}"/>
                  </a:ext>
                </a:extLst>
              </p:cNvPr>
              <p:cNvSpPr/>
              <p:nvPr/>
            </p:nvSpPr>
            <p:spPr>
              <a:xfrm rot="10800000">
                <a:off x="-1200563" y="1723188"/>
                <a:ext cx="718595" cy="821237"/>
              </a:xfrm>
              <a:prstGeom prst="rect">
                <a:avLst/>
              </a:prstGeom>
              <a:solidFill>
                <a:schemeClr val="accent3"/>
              </a:solidFill>
              <a:ln w="25400" cap="flat" cmpd="sng" algn="ctr">
                <a:noFill/>
                <a:prstDash val="solid"/>
              </a:ln>
              <a:effectLst/>
            </p:spPr>
            <p:txBody>
              <a:bodyPr rtlCol="0" anchor="ctr"/>
              <a:lstStyle/>
              <a:p>
                <a:pPr marL="0" marR="0" lvl="0" indent="0" defTabSz="923870" eaLnBrk="1" fontAlgn="auto" latinLnBrk="0" hangingPunct="1">
                  <a:lnSpc>
                    <a:spcPct val="100000"/>
                  </a:lnSpc>
                  <a:spcBef>
                    <a:spcPts val="0"/>
                  </a:spcBef>
                  <a:spcAft>
                    <a:spcPts val="0"/>
                  </a:spcAft>
                  <a:buClrTx/>
                  <a:buSzTx/>
                  <a:buFontTx/>
                  <a:buNone/>
                  <a:tabLst/>
                  <a:defRPr/>
                </a:pPr>
                <a:endParaRPr kumimoji="0" lang="en-US" sz="1819" b="0" i="0" u="none" strike="noStrike" kern="0" cap="none" spc="0" normalizeH="0" baseline="0" noProof="0" dirty="0">
                  <a:ln>
                    <a:noFill/>
                  </a:ln>
                  <a:solidFill>
                    <a:srgbClr val="003767"/>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7A8A0DC4-2688-B34A-8028-5CDFE87D1BEA}"/>
                  </a:ext>
                </a:extLst>
              </p:cNvPr>
              <p:cNvSpPr/>
              <p:nvPr/>
            </p:nvSpPr>
            <p:spPr>
              <a:xfrm rot="10800000">
                <a:off x="-2027586" y="1723189"/>
                <a:ext cx="718595" cy="821237"/>
              </a:xfrm>
              <a:prstGeom prst="rect">
                <a:avLst/>
              </a:prstGeom>
              <a:solidFill>
                <a:schemeClr val="accent2"/>
              </a:solidFill>
              <a:ln w="25400" cap="flat" cmpd="sng" algn="ctr">
                <a:noFill/>
                <a:prstDash val="solid"/>
              </a:ln>
              <a:effectLst/>
            </p:spPr>
            <p:txBody>
              <a:bodyPr rtlCol="0" anchor="ctr"/>
              <a:lstStyle/>
              <a:p>
                <a:pPr marL="0" marR="0" lvl="0" indent="0" defTabSz="923870" eaLnBrk="1" fontAlgn="auto" latinLnBrk="0" hangingPunct="1">
                  <a:lnSpc>
                    <a:spcPct val="100000"/>
                  </a:lnSpc>
                  <a:spcBef>
                    <a:spcPts val="0"/>
                  </a:spcBef>
                  <a:spcAft>
                    <a:spcPts val="0"/>
                  </a:spcAft>
                  <a:buClrTx/>
                  <a:buSzTx/>
                  <a:buFontTx/>
                  <a:buNone/>
                  <a:tabLst/>
                  <a:defRPr/>
                </a:pPr>
                <a:endParaRPr kumimoji="0" lang="en-US" sz="1819" b="0" i="0" u="none" strike="noStrike" kern="0" cap="none" spc="0" normalizeH="0" baseline="0" noProof="0" dirty="0">
                  <a:ln>
                    <a:noFill/>
                  </a:ln>
                  <a:solidFill>
                    <a:srgbClr val="003767"/>
                  </a:solidFill>
                  <a:effectLst/>
                  <a:uLnTx/>
                  <a:uFillTx/>
                  <a:latin typeface="Calibri"/>
                  <a:ea typeface="+mn-ea"/>
                  <a:cs typeface="+mn-cs"/>
                </a:endParaRPr>
              </a:p>
            </p:txBody>
          </p:sp>
        </p:grpSp>
        <p:grpSp>
          <p:nvGrpSpPr>
            <p:cNvPr id="30" name="Group 29">
              <a:extLst>
                <a:ext uri="{FF2B5EF4-FFF2-40B4-BE49-F238E27FC236}">
                  <a16:creationId xmlns:a16="http://schemas.microsoft.com/office/drawing/2014/main" id="{DF0365DD-B257-EC46-84C7-96AD2B5132DC}"/>
                </a:ext>
              </a:extLst>
            </p:cNvPr>
            <p:cNvGrpSpPr/>
            <p:nvPr userDrawn="1"/>
          </p:nvGrpSpPr>
          <p:grpSpPr>
            <a:xfrm>
              <a:off x="-2028517" y="425040"/>
              <a:ext cx="1533936" cy="5875077"/>
              <a:chOff x="-2028517" y="428091"/>
              <a:chExt cx="1533936" cy="5875077"/>
            </a:xfrm>
          </p:grpSpPr>
          <p:sp>
            <p:nvSpPr>
              <p:cNvPr id="10" name="Rectangle 9">
                <a:extLst>
                  <a:ext uri="{FF2B5EF4-FFF2-40B4-BE49-F238E27FC236}">
                    <a16:creationId xmlns:a16="http://schemas.microsoft.com/office/drawing/2014/main" id="{61325312-F951-8149-BE62-4BEF35DF2BAB}"/>
                  </a:ext>
                </a:extLst>
              </p:cNvPr>
              <p:cNvSpPr/>
              <p:nvPr/>
            </p:nvSpPr>
            <p:spPr>
              <a:xfrm rot="10800000">
                <a:off x="-2027585" y="428091"/>
                <a:ext cx="1533003" cy="821237"/>
              </a:xfrm>
              <a:prstGeom prst="rect">
                <a:avLst/>
              </a:prstGeom>
              <a:solidFill>
                <a:schemeClr val="accent1"/>
              </a:solidFill>
              <a:ln w="25400" cap="flat" cmpd="sng" algn="ctr">
                <a:noFill/>
                <a:prstDash val="solid"/>
              </a:ln>
              <a:effectLst/>
            </p:spPr>
            <p:txBody>
              <a:bodyPr rtlCol="0" anchor="ctr"/>
              <a:lstStyle/>
              <a:p>
                <a:pPr marL="0" marR="0" lvl="0" indent="0" defTabSz="923870" eaLnBrk="1" fontAlgn="auto" latinLnBrk="0" hangingPunct="1">
                  <a:lnSpc>
                    <a:spcPct val="100000"/>
                  </a:lnSpc>
                  <a:spcBef>
                    <a:spcPts val="0"/>
                  </a:spcBef>
                  <a:spcAft>
                    <a:spcPts val="0"/>
                  </a:spcAft>
                  <a:buClrTx/>
                  <a:buSzTx/>
                  <a:buFontTx/>
                  <a:buNone/>
                  <a:tabLst/>
                  <a:defRPr/>
                </a:pPr>
                <a:endParaRPr kumimoji="0" lang="en-US" sz="1819" b="0" i="0" u="none" strike="noStrike" kern="0" cap="none" spc="0" normalizeH="0" baseline="0" noProof="0" dirty="0">
                  <a:ln>
                    <a:noFill/>
                  </a:ln>
                  <a:solidFill>
                    <a:srgbClr val="003767"/>
                  </a:solidFill>
                  <a:effectLst/>
                  <a:uLnTx/>
                  <a:uFillTx/>
                  <a:latin typeface="Calibri"/>
                  <a:ea typeface="+mn-ea"/>
                  <a:cs typeface="+mn-cs"/>
                </a:endParaRPr>
              </a:p>
            </p:txBody>
          </p:sp>
          <p:grpSp>
            <p:nvGrpSpPr>
              <p:cNvPr id="6" name="Group 5">
                <a:extLst>
                  <a:ext uri="{FF2B5EF4-FFF2-40B4-BE49-F238E27FC236}">
                    <a16:creationId xmlns:a16="http://schemas.microsoft.com/office/drawing/2014/main" id="{1D151465-BC80-A842-B558-A8912EA52F13}"/>
                  </a:ext>
                </a:extLst>
              </p:cNvPr>
              <p:cNvGrpSpPr/>
              <p:nvPr userDrawn="1"/>
            </p:nvGrpSpPr>
            <p:grpSpPr>
              <a:xfrm>
                <a:off x="-2027587" y="2639186"/>
                <a:ext cx="1533006" cy="3663982"/>
                <a:chOff x="-2027587" y="2639186"/>
                <a:chExt cx="1533006" cy="3663982"/>
              </a:xfrm>
            </p:grpSpPr>
            <p:sp>
              <p:nvSpPr>
                <p:cNvPr id="13" name="Rectangle 12">
                  <a:extLst>
                    <a:ext uri="{FF2B5EF4-FFF2-40B4-BE49-F238E27FC236}">
                      <a16:creationId xmlns:a16="http://schemas.microsoft.com/office/drawing/2014/main" id="{6DF77A49-0C74-9544-A58F-9DA9F13C85BB}"/>
                    </a:ext>
                  </a:extLst>
                </p:cNvPr>
                <p:cNvSpPr/>
                <p:nvPr/>
              </p:nvSpPr>
              <p:spPr>
                <a:xfrm rot="10800000">
                  <a:off x="-1213176" y="3586768"/>
                  <a:ext cx="718595" cy="821237"/>
                </a:xfrm>
                <a:prstGeom prst="rect">
                  <a:avLst/>
                </a:prstGeom>
                <a:solidFill>
                  <a:srgbClr val="E57200"/>
                </a:solidFill>
                <a:ln w="25400" cap="flat" cmpd="sng" algn="ctr">
                  <a:noFill/>
                  <a:prstDash val="solid"/>
                </a:ln>
                <a:effectLst/>
              </p:spPr>
              <p:txBody>
                <a:bodyPr rtlCol="0" anchor="ctr"/>
                <a:lstStyle/>
                <a:p>
                  <a:pPr marL="0" marR="0" lvl="0" indent="0" defTabSz="923870" eaLnBrk="1" fontAlgn="auto" latinLnBrk="0" hangingPunct="1">
                    <a:lnSpc>
                      <a:spcPct val="100000"/>
                    </a:lnSpc>
                    <a:spcBef>
                      <a:spcPts val="0"/>
                    </a:spcBef>
                    <a:spcAft>
                      <a:spcPts val="0"/>
                    </a:spcAft>
                    <a:buClrTx/>
                    <a:buSzTx/>
                    <a:buFontTx/>
                    <a:buNone/>
                    <a:tabLst/>
                    <a:defRPr/>
                  </a:pPr>
                  <a:endParaRPr kumimoji="0" lang="en-US" sz="1819" b="0" i="0" u="none" strike="noStrike" kern="0" cap="none" spc="0" normalizeH="0" baseline="0" noProof="0" dirty="0">
                    <a:ln>
                      <a:noFill/>
                    </a:ln>
                    <a:solidFill>
                      <a:srgbClr val="003767"/>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E383A70B-1D61-2D4A-BE58-38BED2628453}"/>
                    </a:ext>
                  </a:extLst>
                </p:cNvPr>
                <p:cNvSpPr/>
                <p:nvPr/>
              </p:nvSpPr>
              <p:spPr>
                <a:xfrm rot="10800000">
                  <a:off x="-2027586" y="3599732"/>
                  <a:ext cx="718595" cy="821237"/>
                </a:xfrm>
                <a:prstGeom prst="rect">
                  <a:avLst/>
                </a:prstGeom>
                <a:solidFill>
                  <a:srgbClr val="B3A369"/>
                </a:solidFill>
                <a:ln w="25400" cap="flat" cmpd="sng" algn="ctr">
                  <a:noFill/>
                  <a:prstDash val="solid"/>
                </a:ln>
                <a:effectLst/>
              </p:spPr>
              <p:txBody>
                <a:bodyPr rtlCol="0" anchor="ctr"/>
                <a:lstStyle/>
                <a:p>
                  <a:pPr marL="0" marR="0" lvl="0" indent="0" defTabSz="923870" eaLnBrk="1" fontAlgn="auto" latinLnBrk="0" hangingPunct="1">
                    <a:lnSpc>
                      <a:spcPct val="100000"/>
                    </a:lnSpc>
                    <a:spcBef>
                      <a:spcPts val="0"/>
                    </a:spcBef>
                    <a:spcAft>
                      <a:spcPts val="0"/>
                    </a:spcAft>
                    <a:buClrTx/>
                    <a:buSzTx/>
                    <a:buFontTx/>
                    <a:buNone/>
                    <a:tabLst/>
                    <a:defRPr/>
                  </a:pPr>
                  <a:endParaRPr kumimoji="0" lang="en-US" sz="1819" b="0" i="0" u="none" strike="noStrike" kern="0" cap="none" spc="0" normalizeH="0" baseline="0" noProof="0" dirty="0">
                    <a:ln>
                      <a:noFill/>
                    </a:ln>
                    <a:solidFill>
                      <a:srgbClr val="003767"/>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3D6C3FD8-3C6A-4346-B90E-737655C3C4BD}"/>
                    </a:ext>
                  </a:extLst>
                </p:cNvPr>
                <p:cNvSpPr/>
                <p:nvPr/>
              </p:nvSpPr>
              <p:spPr>
                <a:xfrm rot="10800000">
                  <a:off x="-2027587" y="2654978"/>
                  <a:ext cx="718595" cy="821237"/>
                </a:xfrm>
                <a:prstGeom prst="rect">
                  <a:avLst/>
                </a:prstGeom>
                <a:solidFill>
                  <a:srgbClr val="00A3E0"/>
                </a:solidFill>
                <a:ln w="25400" cap="flat" cmpd="sng" algn="ctr">
                  <a:noFill/>
                  <a:prstDash val="solid"/>
                </a:ln>
                <a:effectLst/>
              </p:spPr>
              <p:txBody>
                <a:bodyPr rtlCol="0" anchor="ctr"/>
                <a:lstStyle/>
                <a:p>
                  <a:pPr marL="0" marR="0" lvl="0" indent="0" defTabSz="923870" eaLnBrk="1" fontAlgn="auto" latinLnBrk="0" hangingPunct="1">
                    <a:lnSpc>
                      <a:spcPct val="100000"/>
                    </a:lnSpc>
                    <a:spcBef>
                      <a:spcPts val="0"/>
                    </a:spcBef>
                    <a:spcAft>
                      <a:spcPts val="0"/>
                    </a:spcAft>
                    <a:buClrTx/>
                    <a:buSzTx/>
                    <a:buFontTx/>
                    <a:buNone/>
                    <a:tabLst/>
                    <a:defRPr/>
                  </a:pPr>
                  <a:endParaRPr kumimoji="0" lang="en-US" sz="1819" b="0" i="0" u="none" strike="noStrike" kern="0" cap="none" spc="0" normalizeH="0" baseline="0" noProof="0" dirty="0">
                    <a:ln>
                      <a:noFill/>
                    </a:ln>
                    <a:solidFill>
                      <a:srgbClr val="003767"/>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A18E3FB4-5D1B-A641-A6F1-E6AE4F336C37}"/>
                    </a:ext>
                  </a:extLst>
                </p:cNvPr>
                <p:cNvSpPr/>
                <p:nvPr/>
              </p:nvSpPr>
              <p:spPr>
                <a:xfrm rot="10800000">
                  <a:off x="-2027584" y="5481931"/>
                  <a:ext cx="718595" cy="821237"/>
                </a:xfrm>
                <a:prstGeom prst="rect">
                  <a:avLst/>
                </a:prstGeom>
                <a:solidFill>
                  <a:srgbClr val="5C462B"/>
                </a:solidFill>
                <a:ln w="25400" cap="flat" cmpd="sng" algn="ctr">
                  <a:noFill/>
                  <a:prstDash val="solid"/>
                </a:ln>
                <a:effectLst/>
              </p:spPr>
              <p:txBody>
                <a:bodyPr rtlCol="0" anchor="ctr"/>
                <a:lstStyle/>
                <a:p>
                  <a:pPr marL="0" marR="0" lvl="0" indent="0" defTabSz="923870" eaLnBrk="1" fontAlgn="auto" latinLnBrk="0" hangingPunct="1">
                    <a:lnSpc>
                      <a:spcPct val="100000"/>
                    </a:lnSpc>
                    <a:spcBef>
                      <a:spcPts val="0"/>
                    </a:spcBef>
                    <a:spcAft>
                      <a:spcPts val="0"/>
                    </a:spcAft>
                    <a:buClrTx/>
                    <a:buSzTx/>
                    <a:buFontTx/>
                    <a:buNone/>
                    <a:tabLst/>
                    <a:defRPr/>
                  </a:pPr>
                  <a:endParaRPr kumimoji="0" lang="en-US" sz="1819" b="0" i="0" u="none" strike="noStrike" kern="0" cap="none" spc="0" normalizeH="0" baseline="0" noProof="0" dirty="0">
                    <a:ln>
                      <a:noFill/>
                    </a:ln>
                    <a:solidFill>
                      <a:srgbClr val="003767"/>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957ABF51-019C-8B4B-B10C-4C69A28DA8EB}"/>
                    </a:ext>
                  </a:extLst>
                </p:cNvPr>
                <p:cNvSpPr/>
                <p:nvPr/>
              </p:nvSpPr>
              <p:spPr>
                <a:xfrm rot="10800000">
                  <a:off x="-2027586" y="4544487"/>
                  <a:ext cx="718595" cy="821237"/>
                </a:xfrm>
                <a:prstGeom prst="rect">
                  <a:avLst/>
                </a:prstGeom>
                <a:solidFill>
                  <a:srgbClr val="512A44"/>
                </a:solidFill>
                <a:ln w="25400" cap="flat" cmpd="sng" algn="ctr">
                  <a:noFill/>
                  <a:prstDash val="solid"/>
                </a:ln>
                <a:effectLst/>
              </p:spPr>
              <p:txBody>
                <a:bodyPr rtlCol="0" anchor="ctr"/>
                <a:lstStyle/>
                <a:p>
                  <a:pPr marL="0" marR="0" lvl="0" indent="0" defTabSz="923870" eaLnBrk="1" fontAlgn="auto" latinLnBrk="0" hangingPunct="1">
                    <a:lnSpc>
                      <a:spcPct val="100000"/>
                    </a:lnSpc>
                    <a:spcBef>
                      <a:spcPts val="0"/>
                    </a:spcBef>
                    <a:spcAft>
                      <a:spcPts val="0"/>
                    </a:spcAft>
                    <a:buClrTx/>
                    <a:buSzTx/>
                    <a:buFontTx/>
                    <a:buNone/>
                    <a:tabLst/>
                    <a:defRPr/>
                  </a:pPr>
                  <a:endParaRPr kumimoji="0" lang="en-US" sz="1819" b="0" i="0" u="none" strike="noStrike" kern="0" cap="none" spc="0" normalizeH="0" baseline="0" noProof="0" dirty="0">
                    <a:ln>
                      <a:noFill/>
                    </a:ln>
                    <a:solidFill>
                      <a:srgbClr val="003767"/>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F9400477-BBDC-EC4E-93AA-0FC9D9BF18EA}"/>
                    </a:ext>
                  </a:extLst>
                </p:cNvPr>
                <p:cNvSpPr/>
                <p:nvPr/>
              </p:nvSpPr>
              <p:spPr>
                <a:xfrm rot="10800000">
                  <a:off x="-1213177" y="4534350"/>
                  <a:ext cx="718595" cy="821237"/>
                </a:xfrm>
                <a:prstGeom prst="rect">
                  <a:avLst/>
                </a:prstGeom>
                <a:solidFill>
                  <a:srgbClr val="8F3237"/>
                </a:solidFill>
                <a:ln w="25400" cap="flat" cmpd="sng" algn="ctr">
                  <a:noFill/>
                  <a:prstDash val="solid"/>
                </a:ln>
                <a:effectLst/>
              </p:spPr>
              <p:txBody>
                <a:bodyPr rtlCol="0" anchor="ctr"/>
                <a:lstStyle/>
                <a:p>
                  <a:pPr marL="0" marR="0" lvl="0" indent="0" defTabSz="923870" eaLnBrk="1" fontAlgn="auto" latinLnBrk="0" hangingPunct="1">
                    <a:lnSpc>
                      <a:spcPct val="100000"/>
                    </a:lnSpc>
                    <a:spcBef>
                      <a:spcPts val="0"/>
                    </a:spcBef>
                    <a:spcAft>
                      <a:spcPts val="0"/>
                    </a:spcAft>
                    <a:buClrTx/>
                    <a:buSzTx/>
                    <a:buFontTx/>
                    <a:buNone/>
                    <a:tabLst/>
                    <a:defRPr/>
                  </a:pPr>
                  <a:endParaRPr kumimoji="0" lang="en-US" sz="1819" b="0" i="0" u="none" strike="noStrike" kern="0" cap="none" spc="0" normalizeH="0" baseline="0" noProof="0" dirty="0">
                    <a:ln>
                      <a:noFill/>
                    </a:ln>
                    <a:solidFill>
                      <a:srgbClr val="003767"/>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id="{4FD057B8-9F47-B142-BC09-0C7447EE13E1}"/>
                    </a:ext>
                  </a:extLst>
                </p:cNvPr>
                <p:cNvSpPr/>
                <p:nvPr/>
              </p:nvSpPr>
              <p:spPr>
                <a:xfrm rot="10800000">
                  <a:off x="-1213176" y="2639186"/>
                  <a:ext cx="718595" cy="821237"/>
                </a:xfrm>
                <a:prstGeom prst="rect">
                  <a:avLst/>
                </a:prstGeom>
                <a:solidFill>
                  <a:schemeClr val="accent5"/>
                </a:solidFill>
                <a:ln w="25400" cap="flat" cmpd="sng" algn="ctr">
                  <a:noFill/>
                  <a:prstDash val="solid"/>
                </a:ln>
                <a:effectLst/>
              </p:spPr>
              <p:txBody>
                <a:bodyPr rtlCol="0" anchor="ctr"/>
                <a:lstStyle/>
                <a:p>
                  <a:pPr marL="0" marR="0" lvl="0" indent="0" defTabSz="923870" eaLnBrk="1" fontAlgn="auto" latinLnBrk="0" hangingPunct="1">
                    <a:lnSpc>
                      <a:spcPct val="100000"/>
                    </a:lnSpc>
                    <a:spcBef>
                      <a:spcPts val="0"/>
                    </a:spcBef>
                    <a:spcAft>
                      <a:spcPts val="0"/>
                    </a:spcAft>
                    <a:buClrTx/>
                    <a:buSzTx/>
                    <a:buFontTx/>
                    <a:buNone/>
                    <a:tabLst/>
                    <a:defRPr/>
                  </a:pPr>
                  <a:endParaRPr kumimoji="0" lang="en-US" sz="1819" b="0" i="0" u="none" strike="noStrike" kern="0" cap="none" spc="0" normalizeH="0" baseline="0" noProof="0" dirty="0">
                    <a:ln>
                      <a:noFill/>
                    </a:ln>
                    <a:solidFill>
                      <a:srgbClr val="003767"/>
                    </a:solidFill>
                    <a:effectLst/>
                    <a:uLnTx/>
                    <a:uFillTx/>
                    <a:latin typeface="Calibri"/>
                    <a:ea typeface="+mn-ea"/>
                    <a:cs typeface="+mn-cs"/>
                  </a:endParaRPr>
                </a:p>
              </p:txBody>
            </p:sp>
          </p:grpSp>
          <p:sp>
            <p:nvSpPr>
              <p:cNvPr id="20" name="TextBox 19">
                <a:extLst>
                  <a:ext uri="{FF2B5EF4-FFF2-40B4-BE49-F238E27FC236}">
                    <a16:creationId xmlns:a16="http://schemas.microsoft.com/office/drawing/2014/main" id="{389997A3-E390-964C-8151-E1CB9C57DF95}"/>
                  </a:ext>
                </a:extLst>
              </p:cNvPr>
              <p:cNvSpPr txBox="1"/>
              <p:nvPr userDrawn="1"/>
            </p:nvSpPr>
            <p:spPr>
              <a:xfrm>
                <a:off x="-2028517" y="565725"/>
                <a:ext cx="578663" cy="655421"/>
              </a:xfrm>
              <a:prstGeom prst="rect">
                <a:avLst/>
              </a:prstGeom>
              <a:noFill/>
            </p:spPr>
            <p:txBody>
              <a:bodyPr wrap="square" rtlCol="0">
                <a:spAutoFit/>
              </a:bodyPr>
              <a:lstStyle/>
              <a:p>
                <a:pPr algn="l"/>
                <a:r>
                  <a:rPr lang="en-US" sz="1088" dirty="0">
                    <a:solidFill>
                      <a:schemeClr val="bg1"/>
                    </a:solidFill>
                    <a:latin typeface="+mn-lt"/>
                  </a:rPr>
                  <a:t>R: 0   G: 48   B: 87</a:t>
                </a:r>
              </a:p>
            </p:txBody>
          </p:sp>
          <p:sp>
            <p:nvSpPr>
              <p:cNvPr id="21" name="TextBox 20">
                <a:extLst>
                  <a:ext uri="{FF2B5EF4-FFF2-40B4-BE49-F238E27FC236}">
                    <a16:creationId xmlns:a16="http://schemas.microsoft.com/office/drawing/2014/main" id="{E67B4075-AEA6-2748-9A5C-19BC34D45613}"/>
                  </a:ext>
                </a:extLst>
              </p:cNvPr>
              <p:cNvSpPr txBox="1"/>
              <p:nvPr userDrawn="1"/>
            </p:nvSpPr>
            <p:spPr>
              <a:xfrm>
                <a:off x="-2028517" y="1511705"/>
                <a:ext cx="667704" cy="655421"/>
              </a:xfrm>
              <a:prstGeom prst="rect">
                <a:avLst/>
              </a:prstGeom>
              <a:noFill/>
            </p:spPr>
            <p:txBody>
              <a:bodyPr wrap="square" rtlCol="0">
                <a:spAutoFit/>
              </a:bodyPr>
              <a:lstStyle/>
              <a:p>
                <a:pPr algn="l">
                  <a:lnSpc>
                    <a:spcPct val="100000"/>
                  </a:lnSpc>
                </a:pPr>
                <a:r>
                  <a:rPr lang="en-US" sz="1088" dirty="0">
                    <a:solidFill>
                      <a:schemeClr val="accent1"/>
                    </a:solidFill>
                    <a:latin typeface="+mn-lt"/>
                  </a:rPr>
                  <a:t>R: 151  G: 153  B: 155</a:t>
                </a:r>
              </a:p>
            </p:txBody>
          </p:sp>
          <p:sp>
            <p:nvSpPr>
              <p:cNvPr id="22" name="TextBox 21">
                <a:extLst>
                  <a:ext uri="{FF2B5EF4-FFF2-40B4-BE49-F238E27FC236}">
                    <a16:creationId xmlns:a16="http://schemas.microsoft.com/office/drawing/2014/main" id="{CAA350E9-C2EF-4548-848F-7CA4F80EA7B9}"/>
                  </a:ext>
                </a:extLst>
              </p:cNvPr>
              <p:cNvSpPr txBox="1"/>
              <p:nvPr userDrawn="1"/>
            </p:nvSpPr>
            <p:spPr>
              <a:xfrm>
                <a:off x="-1213178" y="1511705"/>
                <a:ext cx="667704" cy="655421"/>
              </a:xfrm>
              <a:prstGeom prst="rect">
                <a:avLst/>
              </a:prstGeom>
              <a:noFill/>
            </p:spPr>
            <p:txBody>
              <a:bodyPr wrap="square" rtlCol="0">
                <a:spAutoFit/>
              </a:bodyPr>
              <a:lstStyle/>
              <a:p>
                <a:pPr algn="l">
                  <a:lnSpc>
                    <a:spcPct val="100000"/>
                  </a:lnSpc>
                </a:pPr>
                <a:r>
                  <a:rPr lang="en-US" sz="1088" dirty="0">
                    <a:solidFill>
                      <a:schemeClr val="bg1"/>
                    </a:solidFill>
                    <a:latin typeface="+mn-lt"/>
                  </a:rPr>
                  <a:t>R: 101  G: 141  B: 27</a:t>
                </a:r>
              </a:p>
            </p:txBody>
          </p:sp>
          <p:sp>
            <p:nvSpPr>
              <p:cNvPr id="23" name="TextBox 22">
                <a:extLst>
                  <a:ext uri="{FF2B5EF4-FFF2-40B4-BE49-F238E27FC236}">
                    <a16:creationId xmlns:a16="http://schemas.microsoft.com/office/drawing/2014/main" id="{F0DAEAB5-A49A-964D-AFDE-DF0F8FDD4C64}"/>
                  </a:ext>
                </a:extLst>
              </p:cNvPr>
              <p:cNvSpPr txBox="1"/>
              <p:nvPr userDrawn="1"/>
            </p:nvSpPr>
            <p:spPr>
              <a:xfrm>
                <a:off x="-2028517" y="2747102"/>
                <a:ext cx="681480" cy="655421"/>
              </a:xfrm>
              <a:prstGeom prst="rect">
                <a:avLst/>
              </a:prstGeom>
              <a:noFill/>
            </p:spPr>
            <p:txBody>
              <a:bodyPr wrap="square" rtlCol="0">
                <a:spAutoFit/>
              </a:bodyPr>
              <a:lstStyle/>
              <a:p>
                <a:pPr algn="l">
                  <a:lnSpc>
                    <a:spcPct val="100000"/>
                  </a:lnSpc>
                </a:pPr>
                <a:r>
                  <a:rPr lang="en-US" sz="1088" dirty="0">
                    <a:solidFill>
                      <a:schemeClr val="bg1"/>
                    </a:solidFill>
                    <a:latin typeface="+mn-lt"/>
                  </a:rPr>
                  <a:t>R: 0  </a:t>
                </a:r>
              </a:p>
              <a:p>
                <a:pPr algn="l">
                  <a:lnSpc>
                    <a:spcPct val="100000"/>
                  </a:lnSpc>
                </a:pPr>
                <a:r>
                  <a:rPr lang="en-US" sz="1088" dirty="0">
                    <a:solidFill>
                      <a:schemeClr val="bg1"/>
                    </a:solidFill>
                    <a:latin typeface="+mn-lt"/>
                  </a:rPr>
                  <a:t>G: 163  B: 224</a:t>
                </a:r>
              </a:p>
            </p:txBody>
          </p:sp>
          <p:sp>
            <p:nvSpPr>
              <p:cNvPr id="24" name="TextBox 23">
                <a:extLst>
                  <a:ext uri="{FF2B5EF4-FFF2-40B4-BE49-F238E27FC236}">
                    <a16:creationId xmlns:a16="http://schemas.microsoft.com/office/drawing/2014/main" id="{02F71BA2-4FA3-894C-87E8-D180A9AD9345}"/>
                  </a:ext>
                </a:extLst>
              </p:cNvPr>
              <p:cNvSpPr txBox="1"/>
              <p:nvPr userDrawn="1"/>
            </p:nvSpPr>
            <p:spPr>
              <a:xfrm>
                <a:off x="-1213178" y="2747769"/>
                <a:ext cx="681480" cy="655421"/>
              </a:xfrm>
              <a:prstGeom prst="rect">
                <a:avLst/>
              </a:prstGeom>
              <a:noFill/>
            </p:spPr>
            <p:txBody>
              <a:bodyPr wrap="square" rtlCol="0">
                <a:spAutoFit/>
              </a:bodyPr>
              <a:lstStyle/>
              <a:p>
                <a:pPr algn="l">
                  <a:lnSpc>
                    <a:spcPct val="100000"/>
                  </a:lnSpc>
                </a:pPr>
                <a:r>
                  <a:rPr lang="en-US" sz="1088" dirty="0">
                    <a:solidFill>
                      <a:schemeClr val="tx1"/>
                    </a:solidFill>
                    <a:latin typeface="+mn-lt"/>
                  </a:rPr>
                  <a:t>R: 241  </a:t>
                </a:r>
              </a:p>
              <a:p>
                <a:pPr algn="l">
                  <a:lnSpc>
                    <a:spcPct val="100000"/>
                  </a:lnSpc>
                </a:pPr>
                <a:r>
                  <a:rPr lang="en-US" sz="1088" dirty="0">
                    <a:solidFill>
                      <a:schemeClr val="tx1"/>
                    </a:solidFill>
                    <a:latin typeface="+mn-lt"/>
                  </a:rPr>
                  <a:t>G: 196  B: 0</a:t>
                </a:r>
              </a:p>
            </p:txBody>
          </p:sp>
          <p:sp>
            <p:nvSpPr>
              <p:cNvPr id="25" name="TextBox 24">
                <a:extLst>
                  <a:ext uri="{FF2B5EF4-FFF2-40B4-BE49-F238E27FC236}">
                    <a16:creationId xmlns:a16="http://schemas.microsoft.com/office/drawing/2014/main" id="{E8F1DC4B-C0CF-AE4A-B4AB-A4613A7A0CF1}"/>
                  </a:ext>
                </a:extLst>
              </p:cNvPr>
              <p:cNvSpPr txBox="1"/>
              <p:nvPr userDrawn="1"/>
            </p:nvSpPr>
            <p:spPr>
              <a:xfrm>
                <a:off x="-2028517" y="3656225"/>
                <a:ext cx="681480" cy="655421"/>
              </a:xfrm>
              <a:prstGeom prst="rect">
                <a:avLst/>
              </a:prstGeom>
              <a:noFill/>
            </p:spPr>
            <p:txBody>
              <a:bodyPr wrap="square" rtlCol="0">
                <a:spAutoFit/>
              </a:bodyPr>
              <a:lstStyle/>
              <a:p>
                <a:pPr algn="l">
                  <a:lnSpc>
                    <a:spcPct val="100000"/>
                  </a:lnSpc>
                </a:pPr>
                <a:r>
                  <a:rPr lang="en-US" sz="1088" dirty="0">
                    <a:solidFill>
                      <a:schemeClr val="tx1"/>
                    </a:solidFill>
                    <a:latin typeface="+mn-lt"/>
                  </a:rPr>
                  <a:t>R: 179  </a:t>
                </a:r>
              </a:p>
              <a:p>
                <a:pPr algn="l">
                  <a:lnSpc>
                    <a:spcPct val="100000"/>
                  </a:lnSpc>
                </a:pPr>
                <a:r>
                  <a:rPr lang="en-US" sz="1088" dirty="0">
                    <a:solidFill>
                      <a:schemeClr val="tx1"/>
                    </a:solidFill>
                    <a:latin typeface="+mn-lt"/>
                  </a:rPr>
                  <a:t>G: 163  B: 105</a:t>
                </a:r>
              </a:p>
            </p:txBody>
          </p:sp>
          <p:sp>
            <p:nvSpPr>
              <p:cNvPr id="26" name="TextBox 25">
                <a:extLst>
                  <a:ext uri="{FF2B5EF4-FFF2-40B4-BE49-F238E27FC236}">
                    <a16:creationId xmlns:a16="http://schemas.microsoft.com/office/drawing/2014/main" id="{F8689CB3-8AE3-6F4E-84BA-9BCCC7554521}"/>
                  </a:ext>
                </a:extLst>
              </p:cNvPr>
              <p:cNvSpPr txBox="1"/>
              <p:nvPr userDrawn="1"/>
            </p:nvSpPr>
            <p:spPr>
              <a:xfrm>
                <a:off x="-1213178" y="3656225"/>
                <a:ext cx="681480" cy="655421"/>
              </a:xfrm>
              <a:prstGeom prst="rect">
                <a:avLst/>
              </a:prstGeom>
              <a:noFill/>
            </p:spPr>
            <p:txBody>
              <a:bodyPr wrap="square" rtlCol="0">
                <a:spAutoFit/>
              </a:bodyPr>
              <a:lstStyle/>
              <a:p>
                <a:pPr algn="l">
                  <a:lnSpc>
                    <a:spcPct val="100000"/>
                  </a:lnSpc>
                </a:pPr>
                <a:r>
                  <a:rPr lang="en-US" sz="1088" dirty="0">
                    <a:solidFill>
                      <a:schemeClr val="tx1"/>
                    </a:solidFill>
                    <a:latin typeface="+mn-lt"/>
                  </a:rPr>
                  <a:t>R: 229  </a:t>
                </a:r>
              </a:p>
              <a:p>
                <a:pPr algn="l">
                  <a:lnSpc>
                    <a:spcPct val="100000"/>
                  </a:lnSpc>
                </a:pPr>
                <a:r>
                  <a:rPr lang="en-US" sz="1088" dirty="0">
                    <a:solidFill>
                      <a:schemeClr val="tx1"/>
                    </a:solidFill>
                    <a:latin typeface="+mn-lt"/>
                  </a:rPr>
                  <a:t>G: 114  B: 0</a:t>
                </a:r>
              </a:p>
            </p:txBody>
          </p:sp>
          <p:sp>
            <p:nvSpPr>
              <p:cNvPr id="27" name="TextBox 26">
                <a:extLst>
                  <a:ext uri="{FF2B5EF4-FFF2-40B4-BE49-F238E27FC236}">
                    <a16:creationId xmlns:a16="http://schemas.microsoft.com/office/drawing/2014/main" id="{E730F7B7-5B1C-F44F-87E5-6B107CE126FB}"/>
                  </a:ext>
                </a:extLst>
              </p:cNvPr>
              <p:cNvSpPr txBox="1"/>
              <p:nvPr userDrawn="1"/>
            </p:nvSpPr>
            <p:spPr>
              <a:xfrm>
                <a:off x="-2028517" y="4652956"/>
                <a:ext cx="681480" cy="655421"/>
              </a:xfrm>
              <a:prstGeom prst="rect">
                <a:avLst/>
              </a:prstGeom>
              <a:noFill/>
            </p:spPr>
            <p:txBody>
              <a:bodyPr wrap="square" rtlCol="0">
                <a:spAutoFit/>
              </a:bodyPr>
              <a:lstStyle/>
              <a:p>
                <a:pPr algn="l">
                  <a:lnSpc>
                    <a:spcPct val="100000"/>
                  </a:lnSpc>
                </a:pPr>
                <a:r>
                  <a:rPr lang="en-US" sz="1088" dirty="0">
                    <a:solidFill>
                      <a:schemeClr val="bg1"/>
                    </a:solidFill>
                    <a:latin typeface="+mn-lt"/>
                  </a:rPr>
                  <a:t>R: 81  </a:t>
                </a:r>
              </a:p>
              <a:p>
                <a:pPr algn="l">
                  <a:lnSpc>
                    <a:spcPct val="100000"/>
                  </a:lnSpc>
                </a:pPr>
                <a:r>
                  <a:rPr lang="en-US" sz="1088" dirty="0">
                    <a:solidFill>
                      <a:schemeClr val="bg1"/>
                    </a:solidFill>
                    <a:latin typeface="+mn-lt"/>
                  </a:rPr>
                  <a:t>G: 42  </a:t>
                </a:r>
              </a:p>
              <a:p>
                <a:pPr algn="l">
                  <a:lnSpc>
                    <a:spcPct val="100000"/>
                  </a:lnSpc>
                </a:pPr>
                <a:r>
                  <a:rPr lang="en-US" sz="1088" dirty="0">
                    <a:solidFill>
                      <a:schemeClr val="bg1"/>
                    </a:solidFill>
                    <a:latin typeface="+mn-lt"/>
                  </a:rPr>
                  <a:t>B: 68</a:t>
                </a:r>
              </a:p>
            </p:txBody>
          </p:sp>
          <p:sp>
            <p:nvSpPr>
              <p:cNvPr id="28" name="TextBox 27">
                <a:extLst>
                  <a:ext uri="{FF2B5EF4-FFF2-40B4-BE49-F238E27FC236}">
                    <a16:creationId xmlns:a16="http://schemas.microsoft.com/office/drawing/2014/main" id="{1C471F37-3223-E14F-957F-6F1C78051B87}"/>
                  </a:ext>
                </a:extLst>
              </p:cNvPr>
              <p:cNvSpPr txBox="1"/>
              <p:nvPr userDrawn="1"/>
            </p:nvSpPr>
            <p:spPr>
              <a:xfrm>
                <a:off x="-1213178" y="4643672"/>
                <a:ext cx="681480" cy="655421"/>
              </a:xfrm>
              <a:prstGeom prst="rect">
                <a:avLst/>
              </a:prstGeom>
              <a:noFill/>
            </p:spPr>
            <p:txBody>
              <a:bodyPr wrap="square" rtlCol="0">
                <a:spAutoFit/>
              </a:bodyPr>
              <a:lstStyle/>
              <a:p>
                <a:pPr algn="l">
                  <a:lnSpc>
                    <a:spcPct val="100000"/>
                  </a:lnSpc>
                </a:pPr>
                <a:r>
                  <a:rPr lang="en-US" sz="1088" dirty="0">
                    <a:solidFill>
                      <a:schemeClr val="bg1"/>
                    </a:solidFill>
                    <a:latin typeface="+mn-lt"/>
                  </a:rPr>
                  <a:t>R: 143  </a:t>
                </a:r>
              </a:p>
              <a:p>
                <a:pPr algn="l">
                  <a:lnSpc>
                    <a:spcPct val="100000"/>
                  </a:lnSpc>
                </a:pPr>
                <a:r>
                  <a:rPr lang="en-US" sz="1088" dirty="0">
                    <a:solidFill>
                      <a:schemeClr val="bg1"/>
                    </a:solidFill>
                    <a:latin typeface="+mn-lt"/>
                  </a:rPr>
                  <a:t>G: 50  </a:t>
                </a:r>
              </a:p>
              <a:p>
                <a:pPr algn="l">
                  <a:lnSpc>
                    <a:spcPct val="100000"/>
                  </a:lnSpc>
                </a:pPr>
                <a:r>
                  <a:rPr lang="en-US" sz="1088" dirty="0">
                    <a:solidFill>
                      <a:schemeClr val="bg1"/>
                    </a:solidFill>
                    <a:latin typeface="+mn-lt"/>
                  </a:rPr>
                  <a:t>B: 55</a:t>
                </a:r>
              </a:p>
            </p:txBody>
          </p:sp>
          <p:sp>
            <p:nvSpPr>
              <p:cNvPr id="29" name="TextBox 28">
                <a:extLst>
                  <a:ext uri="{FF2B5EF4-FFF2-40B4-BE49-F238E27FC236}">
                    <a16:creationId xmlns:a16="http://schemas.microsoft.com/office/drawing/2014/main" id="{D27C1C03-BF76-1C4B-AC48-9C4D1899110C}"/>
                  </a:ext>
                </a:extLst>
              </p:cNvPr>
              <p:cNvSpPr txBox="1"/>
              <p:nvPr userDrawn="1"/>
            </p:nvSpPr>
            <p:spPr>
              <a:xfrm>
                <a:off x="-2028517" y="5569259"/>
                <a:ext cx="681480" cy="655421"/>
              </a:xfrm>
              <a:prstGeom prst="rect">
                <a:avLst/>
              </a:prstGeom>
              <a:noFill/>
            </p:spPr>
            <p:txBody>
              <a:bodyPr wrap="square" rtlCol="0">
                <a:spAutoFit/>
              </a:bodyPr>
              <a:lstStyle/>
              <a:p>
                <a:pPr algn="l">
                  <a:lnSpc>
                    <a:spcPct val="100000"/>
                  </a:lnSpc>
                </a:pPr>
                <a:r>
                  <a:rPr lang="en-US" sz="1088" dirty="0">
                    <a:solidFill>
                      <a:schemeClr val="bg1"/>
                    </a:solidFill>
                    <a:latin typeface="+mn-lt"/>
                  </a:rPr>
                  <a:t>R: 92  </a:t>
                </a:r>
              </a:p>
              <a:p>
                <a:pPr algn="l">
                  <a:lnSpc>
                    <a:spcPct val="100000"/>
                  </a:lnSpc>
                </a:pPr>
                <a:r>
                  <a:rPr lang="en-US" sz="1088" dirty="0">
                    <a:solidFill>
                      <a:schemeClr val="bg1"/>
                    </a:solidFill>
                    <a:latin typeface="+mn-lt"/>
                  </a:rPr>
                  <a:t>G: 70  </a:t>
                </a:r>
              </a:p>
              <a:p>
                <a:pPr algn="l">
                  <a:lnSpc>
                    <a:spcPct val="100000"/>
                  </a:lnSpc>
                </a:pPr>
                <a:r>
                  <a:rPr lang="en-US" sz="1088" dirty="0">
                    <a:solidFill>
                      <a:schemeClr val="bg1"/>
                    </a:solidFill>
                    <a:latin typeface="+mn-lt"/>
                  </a:rPr>
                  <a:t>B: 43</a:t>
                </a:r>
              </a:p>
            </p:txBody>
          </p:sp>
        </p:grpSp>
      </p:grpSp>
      <p:pic>
        <p:nvPicPr>
          <p:cNvPr id="7" name="Picture 6"/>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6676873" y="6178951"/>
            <a:ext cx="1940654" cy="347688"/>
          </a:xfrm>
          <a:prstGeom prst="rect">
            <a:avLst/>
          </a:prstGeom>
        </p:spPr>
      </p:pic>
    </p:spTree>
    <p:extLst>
      <p:ext uri="{BB962C8B-B14F-4D97-AF65-F5344CB8AC3E}">
        <p14:creationId xmlns:p14="http://schemas.microsoft.com/office/powerpoint/2010/main" val="187486816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4" r:id="rId13"/>
    <p:sldLayoutId id="2147483705" r:id="rId14"/>
    <p:sldLayoutId id="2147483706" r:id="rId15"/>
  </p:sldLayoutIdLst>
  <p:hf hdr="0" ftr="0" dt="0"/>
  <p:txStyles>
    <p:titleStyle>
      <a:lvl1pPr algn="l" defTabSz="841924" rtl="0" eaLnBrk="1" latinLnBrk="0" hangingPunct="1">
        <a:lnSpc>
          <a:spcPct val="90000"/>
        </a:lnSpc>
        <a:spcBef>
          <a:spcPct val="0"/>
        </a:spcBef>
        <a:buNone/>
        <a:defRPr sz="4052" kern="1200">
          <a:solidFill>
            <a:schemeClr val="tx1"/>
          </a:solidFill>
          <a:latin typeface="+mj-lt"/>
          <a:ea typeface="+mj-ea"/>
          <a:cs typeface="+mj-cs"/>
        </a:defRPr>
      </a:lvl1pPr>
    </p:titleStyle>
    <p:bodyStyle>
      <a:lvl1pPr marL="210481" indent="-210481" algn="l" defTabSz="841924" rtl="0" eaLnBrk="1" latinLnBrk="0" hangingPunct="1">
        <a:lnSpc>
          <a:spcPct val="90000"/>
        </a:lnSpc>
        <a:spcBef>
          <a:spcPts val="920"/>
        </a:spcBef>
        <a:buFont typeface="Arial" panose="020B0604020202020204" pitchFamily="34" charset="0"/>
        <a:buChar char="•"/>
        <a:defRPr sz="2578" kern="1200">
          <a:solidFill>
            <a:schemeClr val="tx1"/>
          </a:solidFill>
          <a:latin typeface="+mn-lt"/>
          <a:ea typeface="+mn-ea"/>
          <a:cs typeface="+mn-cs"/>
        </a:defRPr>
      </a:lvl1pPr>
      <a:lvl2pPr marL="631443" indent="-210481" algn="l" defTabSz="841924" rtl="0" eaLnBrk="1" latinLnBrk="0" hangingPunct="1">
        <a:lnSpc>
          <a:spcPct val="90000"/>
        </a:lnSpc>
        <a:spcBef>
          <a:spcPts val="461"/>
        </a:spcBef>
        <a:buFont typeface="Arial" panose="020B0604020202020204" pitchFamily="34" charset="0"/>
        <a:buChar char="•"/>
        <a:defRPr sz="2210" kern="1200">
          <a:solidFill>
            <a:schemeClr val="tx1"/>
          </a:solidFill>
          <a:latin typeface="+mn-lt"/>
          <a:ea typeface="+mn-ea"/>
          <a:cs typeface="+mn-cs"/>
        </a:defRPr>
      </a:lvl2pPr>
      <a:lvl3pPr marL="1052406" indent="-210481" algn="l" defTabSz="841924" rtl="0" eaLnBrk="1" latinLnBrk="0" hangingPunct="1">
        <a:lnSpc>
          <a:spcPct val="90000"/>
        </a:lnSpc>
        <a:spcBef>
          <a:spcPts val="461"/>
        </a:spcBef>
        <a:buFont typeface="Arial" panose="020B0604020202020204" pitchFamily="34" charset="0"/>
        <a:buChar char="•"/>
        <a:defRPr sz="1842" kern="1200">
          <a:solidFill>
            <a:schemeClr val="tx1"/>
          </a:solidFill>
          <a:latin typeface="+mn-lt"/>
          <a:ea typeface="+mn-ea"/>
          <a:cs typeface="+mn-cs"/>
        </a:defRPr>
      </a:lvl3pPr>
      <a:lvl4pPr marL="1473367" indent="-210481" algn="l" defTabSz="841924" rtl="0" eaLnBrk="1" latinLnBrk="0" hangingPunct="1">
        <a:lnSpc>
          <a:spcPct val="90000"/>
        </a:lnSpc>
        <a:spcBef>
          <a:spcPts val="461"/>
        </a:spcBef>
        <a:buFont typeface="Arial" panose="020B0604020202020204" pitchFamily="34" charset="0"/>
        <a:buChar char="•"/>
        <a:defRPr sz="1658" kern="1200">
          <a:solidFill>
            <a:schemeClr val="tx1"/>
          </a:solidFill>
          <a:latin typeface="+mn-lt"/>
          <a:ea typeface="+mn-ea"/>
          <a:cs typeface="+mn-cs"/>
        </a:defRPr>
      </a:lvl4pPr>
      <a:lvl5pPr marL="1894330" indent="-210481" algn="l" defTabSz="841924" rtl="0" eaLnBrk="1" latinLnBrk="0" hangingPunct="1">
        <a:lnSpc>
          <a:spcPct val="90000"/>
        </a:lnSpc>
        <a:spcBef>
          <a:spcPts val="461"/>
        </a:spcBef>
        <a:buFont typeface="Arial" panose="020B0604020202020204" pitchFamily="34" charset="0"/>
        <a:buChar char="•"/>
        <a:defRPr sz="1658" kern="1200">
          <a:solidFill>
            <a:schemeClr val="tx1"/>
          </a:solidFill>
          <a:latin typeface="+mn-lt"/>
          <a:ea typeface="+mn-ea"/>
          <a:cs typeface="+mn-cs"/>
        </a:defRPr>
      </a:lvl5pPr>
      <a:lvl6pPr marL="2315292" indent="-210481" algn="l" defTabSz="841924" rtl="0" eaLnBrk="1" latinLnBrk="0" hangingPunct="1">
        <a:lnSpc>
          <a:spcPct val="90000"/>
        </a:lnSpc>
        <a:spcBef>
          <a:spcPts val="461"/>
        </a:spcBef>
        <a:buFont typeface="Arial" panose="020B0604020202020204" pitchFamily="34" charset="0"/>
        <a:buChar char="•"/>
        <a:defRPr sz="1658" kern="1200">
          <a:solidFill>
            <a:schemeClr val="tx1"/>
          </a:solidFill>
          <a:latin typeface="+mn-lt"/>
          <a:ea typeface="+mn-ea"/>
          <a:cs typeface="+mn-cs"/>
        </a:defRPr>
      </a:lvl6pPr>
      <a:lvl7pPr marL="2736253" indent="-210481" algn="l" defTabSz="841924" rtl="0" eaLnBrk="1" latinLnBrk="0" hangingPunct="1">
        <a:lnSpc>
          <a:spcPct val="90000"/>
        </a:lnSpc>
        <a:spcBef>
          <a:spcPts val="461"/>
        </a:spcBef>
        <a:buFont typeface="Arial" panose="020B0604020202020204" pitchFamily="34" charset="0"/>
        <a:buChar char="•"/>
        <a:defRPr sz="1658" kern="1200">
          <a:solidFill>
            <a:schemeClr val="tx1"/>
          </a:solidFill>
          <a:latin typeface="+mn-lt"/>
          <a:ea typeface="+mn-ea"/>
          <a:cs typeface="+mn-cs"/>
        </a:defRPr>
      </a:lvl7pPr>
      <a:lvl8pPr marL="3157216" indent="-210481" algn="l" defTabSz="841924" rtl="0" eaLnBrk="1" latinLnBrk="0" hangingPunct="1">
        <a:lnSpc>
          <a:spcPct val="90000"/>
        </a:lnSpc>
        <a:spcBef>
          <a:spcPts val="461"/>
        </a:spcBef>
        <a:buFont typeface="Arial" panose="020B0604020202020204" pitchFamily="34" charset="0"/>
        <a:buChar char="•"/>
        <a:defRPr sz="1658" kern="1200">
          <a:solidFill>
            <a:schemeClr val="tx1"/>
          </a:solidFill>
          <a:latin typeface="+mn-lt"/>
          <a:ea typeface="+mn-ea"/>
          <a:cs typeface="+mn-cs"/>
        </a:defRPr>
      </a:lvl8pPr>
      <a:lvl9pPr marL="3578177" indent="-210481" algn="l" defTabSz="841924" rtl="0" eaLnBrk="1" latinLnBrk="0" hangingPunct="1">
        <a:lnSpc>
          <a:spcPct val="90000"/>
        </a:lnSpc>
        <a:spcBef>
          <a:spcPts val="461"/>
        </a:spcBef>
        <a:buFont typeface="Arial" panose="020B0604020202020204" pitchFamily="34" charset="0"/>
        <a:buChar char="•"/>
        <a:defRPr sz="1658" kern="1200">
          <a:solidFill>
            <a:schemeClr val="tx1"/>
          </a:solidFill>
          <a:latin typeface="+mn-lt"/>
          <a:ea typeface="+mn-ea"/>
          <a:cs typeface="+mn-cs"/>
        </a:defRPr>
      </a:lvl9pPr>
    </p:bodyStyle>
    <p:otherStyle>
      <a:defPPr>
        <a:defRPr lang="en-US"/>
      </a:defPPr>
      <a:lvl1pPr marL="0" algn="l" defTabSz="841924" rtl="0" eaLnBrk="1" latinLnBrk="0" hangingPunct="1">
        <a:defRPr sz="1658" kern="1200">
          <a:solidFill>
            <a:schemeClr val="tx1"/>
          </a:solidFill>
          <a:latin typeface="+mn-lt"/>
          <a:ea typeface="+mn-ea"/>
          <a:cs typeface="+mn-cs"/>
        </a:defRPr>
      </a:lvl1pPr>
      <a:lvl2pPr marL="420963" algn="l" defTabSz="841924" rtl="0" eaLnBrk="1" latinLnBrk="0" hangingPunct="1">
        <a:defRPr sz="1658" kern="1200">
          <a:solidFill>
            <a:schemeClr val="tx1"/>
          </a:solidFill>
          <a:latin typeface="+mn-lt"/>
          <a:ea typeface="+mn-ea"/>
          <a:cs typeface="+mn-cs"/>
        </a:defRPr>
      </a:lvl2pPr>
      <a:lvl3pPr marL="841924" algn="l" defTabSz="841924" rtl="0" eaLnBrk="1" latinLnBrk="0" hangingPunct="1">
        <a:defRPr sz="1658" kern="1200">
          <a:solidFill>
            <a:schemeClr val="tx1"/>
          </a:solidFill>
          <a:latin typeface="+mn-lt"/>
          <a:ea typeface="+mn-ea"/>
          <a:cs typeface="+mn-cs"/>
        </a:defRPr>
      </a:lvl3pPr>
      <a:lvl4pPr marL="1262887" algn="l" defTabSz="841924" rtl="0" eaLnBrk="1" latinLnBrk="0" hangingPunct="1">
        <a:defRPr sz="1658" kern="1200">
          <a:solidFill>
            <a:schemeClr val="tx1"/>
          </a:solidFill>
          <a:latin typeface="+mn-lt"/>
          <a:ea typeface="+mn-ea"/>
          <a:cs typeface="+mn-cs"/>
        </a:defRPr>
      </a:lvl4pPr>
      <a:lvl5pPr marL="1683849" algn="l" defTabSz="841924" rtl="0" eaLnBrk="1" latinLnBrk="0" hangingPunct="1">
        <a:defRPr sz="1658" kern="1200">
          <a:solidFill>
            <a:schemeClr val="tx1"/>
          </a:solidFill>
          <a:latin typeface="+mn-lt"/>
          <a:ea typeface="+mn-ea"/>
          <a:cs typeface="+mn-cs"/>
        </a:defRPr>
      </a:lvl5pPr>
      <a:lvl6pPr marL="2104811" algn="l" defTabSz="841924" rtl="0" eaLnBrk="1" latinLnBrk="0" hangingPunct="1">
        <a:defRPr sz="1658" kern="1200">
          <a:solidFill>
            <a:schemeClr val="tx1"/>
          </a:solidFill>
          <a:latin typeface="+mn-lt"/>
          <a:ea typeface="+mn-ea"/>
          <a:cs typeface="+mn-cs"/>
        </a:defRPr>
      </a:lvl6pPr>
      <a:lvl7pPr marL="2525773" algn="l" defTabSz="841924" rtl="0" eaLnBrk="1" latinLnBrk="0" hangingPunct="1">
        <a:defRPr sz="1658" kern="1200">
          <a:solidFill>
            <a:schemeClr val="tx1"/>
          </a:solidFill>
          <a:latin typeface="+mn-lt"/>
          <a:ea typeface="+mn-ea"/>
          <a:cs typeface="+mn-cs"/>
        </a:defRPr>
      </a:lvl7pPr>
      <a:lvl8pPr marL="2946735" algn="l" defTabSz="841924" rtl="0" eaLnBrk="1" latinLnBrk="0" hangingPunct="1">
        <a:defRPr sz="1658" kern="1200">
          <a:solidFill>
            <a:schemeClr val="tx1"/>
          </a:solidFill>
          <a:latin typeface="+mn-lt"/>
          <a:ea typeface="+mn-ea"/>
          <a:cs typeface="+mn-cs"/>
        </a:defRPr>
      </a:lvl8pPr>
      <a:lvl9pPr marL="3367696" algn="l" defTabSz="841924" rtl="0" eaLnBrk="1" latinLnBrk="0" hangingPunct="1">
        <a:defRPr sz="1658"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381">
          <p15:clr>
            <a:srgbClr val="F26B43"/>
          </p15:clr>
        </p15:guide>
        <p15:guide id="2" pos="265">
          <p15:clr>
            <a:srgbClr val="F26B43"/>
          </p15:clr>
        </p15:guide>
        <p15:guide id="3" pos="607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62065" y="5813466"/>
            <a:ext cx="3029107" cy="542695"/>
          </a:xfrm>
          <a:prstGeom prst="rect">
            <a:avLst/>
          </a:prstGeom>
        </p:spPr>
      </p:pic>
    </p:spTree>
    <p:extLst>
      <p:ext uri="{BB962C8B-B14F-4D97-AF65-F5344CB8AC3E}">
        <p14:creationId xmlns:p14="http://schemas.microsoft.com/office/powerpoint/2010/main" val="1000473487"/>
      </p:ext>
    </p:extLst>
  </p:cSld>
  <p:clrMap bg1="lt1" tx1="dk1" bg2="lt2" tx2="dk2" accent1="accent1" accent2="accent2" accent3="accent3" accent4="accent4" accent5="accent5" accent6="accent6" hlink="hlink" folHlink="folHlink"/>
  <p:sldLayoutIdLst>
    <p:sldLayoutId id="2147483708" r:id="rId1"/>
  </p:sldLayoutIdLst>
  <p:txStyles>
    <p:titleStyle>
      <a:lvl1pPr algn="l" defTabSz="829178" rtl="0" eaLnBrk="1" latinLnBrk="0" hangingPunct="1">
        <a:lnSpc>
          <a:spcPct val="90000"/>
        </a:lnSpc>
        <a:spcBef>
          <a:spcPct val="0"/>
        </a:spcBef>
        <a:buNone/>
        <a:defRPr sz="3990" kern="1200">
          <a:solidFill>
            <a:schemeClr val="tx1"/>
          </a:solidFill>
          <a:latin typeface="+mj-lt"/>
          <a:ea typeface="+mj-ea"/>
          <a:cs typeface="+mj-cs"/>
        </a:defRPr>
      </a:lvl1pPr>
    </p:titleStyle>
    <p:bodyStyle>
      <a:lvl1pPr marL="0" indent="0" algn="ctr" defTabSz="829178" rtl="0" eaLnBrk="1" latinLnBrk="0" hangingPunct="1">
        <a:lnSpc>
          <a:spcPct val="90000"/>
        </a:lnSpc>
        <a:spcBef>
          <a:spcPts val="907"/>
        </a:spcBef>
        <a:buFontTx/>
        <a:buNone/>
        <a:defRPr sz="816" kern="1200" baseline="0">
          <a:solidFill>
            <a:schemeClr val="bg1"/>
          </a:solidFill>
          <a:latin typeface="Meta Offc" panose="020B0504030101020102" pitchFamily="34" charset="0"/>
          <a:ea typeface="+mn-ea"/>
          <a:cs typeface="Meta Offc" panose="020B0504030101020102" pitchFamily="34" charset="0"/>
        </a:defRPr>
      </a:lvl1pPr>
      <a:lvl2pPr marL="414589" indent="0" algn="l" defTabSz="829178" rtl="0" eaLnBrk="1" latinLnBrk="0" hangingPunct="1">
        <a:lnSpc>
          <a:spcPct val="90000"/>
        </a:lnSpc>
        <a:spcBef>
          <a:spcPts val="453"/>
        </a:spcBef>
        <a:buFontTx/>
        <a:buNone/>
        <a:defRPr sz="2176" kern="1200">
          <a:solidFill>
            <a:schemeClr val="tx1"/>
          </a:solidFill>
          <a:latin typeface="Meta Offc" panose="020B0504030101020102" pitchFamily="34" charset="0"/>
          <a:ea typeface="+mn-ea"/>
          <a:cs typeface="Meta Offc" panose="020B0504030101020102" pitchFamily="34" charset="0"/>
        </a:defRPr>
      </a:lvl2pPr>
      <a:lvl3pPr marL="829178" indent="0" algn="l" defTabSz="829178" rtl="0" eaLnBrk="1" latinLnBrk="0" hangingPunct="1">
        <a:lnSpc>
          <a:spcPct val="90000"/>
        </a:lnSpc>
        <a:spcBef>
          <a:spcPts val="453"/>
        </a:spcBef>
        <a:buFontTx/>
        <a:buNone/>
        <a:defRPr sz="1814" kern="1200">
          <a:solidFill>
            <a:schemeClr val="tx1"/>
          </a:solidFill>
          <a:latin typeface="Meta Offc" panose="020B0504030101020102" pitchFamily="34" charset="0"/>
          <a:ea typeface="+mn-ea"/>
          <a:cs typeface="Meta Offc" panose="020B0504030101020102" pitchFamily="34" charset="0"/>
        </a:defRPr>
      </a:lvl3pPr>
      <a:lvl4pPr marL="1243767" indent="0" algn="l" defTabSz="829178" rtl="0" eaLnBrk="1" latinLnBrk="0" hangingPunct="1">
        <a:lnSpc>
          <a:spcPct val="90000"/>
        </a:lnSpc>
        <a:spcBef>
          <a:spcPts val="453"/>
        </a:spcBef>
        <a:buFontTx/>
        <a:buNone/>
        <a:defRPr sz="1632" kern="1200">
          <a:solidFill>
            <a:schemeClr val="tx1"/>
          </a:solidFill>
          <a:latin typeface="Meta Offc" panose="020B0504030101020102" pitchFamily="34" charset="0"/>
          <a:ea typeface="+mn-ea"/>
          <a:cs typeface="Meta Offc" panose="020B0504030101020102" pitchFamily="34" charset="0"/>
        </a:defRPr>
      </a:lvl4pPr>
      <a:lvl5pPr marL="1658356" indent="0" algn="l" defTabSz="829178" rtl="0" eaLnBrk="1" latinLnBrk="0" hangingPunct="1">
        <a:lnSpc>
          <a:spcPct val="90000"/>
        </a:lnSpc>
        <a:spcBef>
          <a:spcPts val="453"/>
        </a:spcBef>
        <a:buFontTx/>
        <a:buNone/>
        <a:defRPr sz="1632" kern="1200">
          <a:solidFill>
            <a:schemeClr val="tx1"/>
          </a:solidFill>
          <a:latin typeface="Meta Offc" panose="020B0504030101020102" pitchFamily="34" charset="0"/>
          <a:ea typeface="+mn-ea"/>
          <a:cs typeface="Meta Offc" panose="020B0504030101020102" pitchFamily="34" charset="0"/>
        </a:defRPr>
      </a:lvl5pPr>
      <a:lvl6pPr marL="2280239" indent="-207294" algn="l" defTabSz="829178" rtl="0" eaLnBrk="1" latinLnBrk="0" hangingPunct="1">
        <a:lnSpc>
          <a:spcPct val="90000"/>
        </a:lnSpc>
        <a:spcBef>
          <a:spcPts val="453"/>
        </a:spcBef>
        <a:buFont typeface="Arial" panose="020B0604020202020204" pitchFamily="34" charset="0"/>
        <a:buChar char="•"/>
        <a:defRPr sz="1632" kern="1200">
          <a:solidFill>
            <a:schemeClr val="tx1"/>
          </a:solidFill>
          <a:latin typeface="+mn-lt"/>
          <a:ea typeface="+mn-ea"/>
          <a:cs typeface="+mn-cs"/>
        </a:defRPr>
      </a:lvl6pPr>
      <a:lvl7pPr marL="2694828" indent="-207294" algn="l" defTabSz="829178" rtl="0" eaLnBrk="1" latinLnBrk="0" hangingPunct="1">
        <a:lnSpc>
          <a:spcPct val="90000"/>
        </a:lnSpc>
        <a:spcBef>
          <a:spcPts val="453"/>
        </a:spcBef>
        <a:buFont typeface="Arial" panose="020B0604020202020204" pitchFamily="34" charset="0"/>
        <a:buChar char="•"/>
        <a:defRPr sz="1632" kern="1200">
          <a:solidFill>
            <a:schemeClr val="tx1"/>
          </a:solidFill>
          <a:latin typeface="+mn-lt"/>
          <a:ea typeface="+mn-ea"/>
          <a:cs typeface="+mn-cs"/>
        </a:defRPr>
      </a:lvl7pPr>
      <a:lvl8pPr marL="3109417" indent="-207294" algn="l" defTabSz="829178" rtl="0" eaLnBrk="1" latinLnBrk="0" hangingPunct="1">
        <a:lnSpc>
          <a:spcPct val="90000"/>
        </a:lnSpc>
        <a:spcBef>
          <a:spcPts val="453"/>
        </a:spcBef>
        <a:buFont typeface="Arial" panose="020B0604020202020204" pitchFamily="34" charset="0"/>
        <a:buChar char="•"/>
        <a:defRPr sz="1632" kern="1200">
          <a:solidFill>
            <a:schemeClr val="tx1"/>
          </a:solidFill>
          <a:latin typeface="+mn-lt"/>
          <a:ea typeface="+mn-ea"/>
          <a:cs typeface="+mn-cs"/>
        </a:defRPr>
      </a:lvl8pPr>
      <a:lvl9pPr marL="3524006" indent="-207294" algn="l" defTabSz="829178" rtl="0" eaLnBrk="1" latinLnBrk="0" hangingPunct="1">
        <a:lnSpc>
          <a:spcPct val="90000"/>
        </a:lnSpc>
        <a:spcBef>
          <a:spcPts val="453"/>
        </a:spcBef>
        <a:buFont typeface="Arial" panose="020B0604020202020204" pitchFamily="34" charset="0"/>
        <a:buChar char="•"/>
        <a:defRPr sz="1632" kern="1200">
          <a:solidFill>
            <a:schemeClr val="tx1"/>
          </a:solidFill>
          <a:latin typeface="+mn-lt"/>
          <a:ea typeface="+mn-ea"/>
          <a:cs typeface="+mn-cs"/>
        </a:defRPr>
      </a:lvl9pPr>
    </p:bodyStyle>
    <p:otherStyle>
      <a:defPPr>
        <a:defRPr lang="en-US"/>
      </a:defPPr>
      <a:lvl1pPr marL="0" algn="l" defTabSz="829178" rtl="0" eaLnBrk="1" latinLnBrk="0" hangingPunct="1">
        <a:defRPr sz="1632" kern="1200">
          <a:solidFill>
            <a:schemeClr val="tx1"/>
          </a:solidFill>
          <a:latin typeface="+mn-lt"/>
          <a:ea typeface="+mn-ea"/>
          <a:cs typeface="+mn-cs"/>
        </a:defRPr>
      </a:lvl1pPr>
      <a:lvl2pPr marL="414589" algn="l" defTabSz="829178" rtl="0" eaLnBrk="1" latinLnBrk="0" hangingPunct="1">
        <a:defRPr sz="1632" kern="1200">
          <a:solidFill>
            <a:schemeClr val="tx1"/>
          </a:solidFill>
          <a:latin typeface="+mn-lt"/>
          <a:ea typeface="+mn-ea"/>
          <a:cs typeface="+mn-cs"/>
        </a:defRPr>
      </a:lvl2pPr>
      <a:lvl3pPr marL="829178" algn="l" defTabSz="829178" rtl="0" eaLnBrk="1" latinLnBrk="0" hangingPunct="1">
        <a:defRPr sz="1632" kern="1200">
          <a:solidFill>
            <a:schemeClr val="tx1"/>
          </a:solidFill>
          <a:latin typeface="+mn-lt"/>
          <a:ea typeface="+mn-ea"/>
          <a:cs typeface="+mn-cs"/>
        </a:defRPr>
      </a:lvl3pPr>
      <a:lvl4pPr marL="1243767" algn="l" defTabSz="829178" rtl="0" eaLnBrk="1" latinLnBrk="0" hangingPunct="1">
        <a:defRPr sz="1632" kern="1200">
          <a:solidFill>
            <a:schemeClr val="tx1"/>
          </a:solidFill>
          <a:latin typeface="+mn-lt"/>
          <a:ea typeface="+mn-ea"/>
          <a:cs typeface="+mn-cs"/>
        </a:defRPr>
      </a:lvl4pPr>
      <a:lvl5pPr marL="1658356" algn="l" defTabSz="829178" rtl="0" eaLnBrk="1" latinLnBrk="0" hangingPunct="1">
        <a:defRPr sz="1632" kern="1200">
          <a:solidFill>
            <a:schemeClr val="tx1"/>
          </a:solidFill>
          <a:latin typeface="+mn-lt"/>
          <a:ea typeface="+mn-ea"/>
          <a:cs typeface="+mn-cs"/>
        </a:defRPr>
      </a:lvl5pPr>
      <a:lvl6pPr marL="2072945" algn="l" defTabSz="829178" rtl="0" eaLnBrk="1" latinLnBrk="0" hangingPunct="1">
        <a:defRPr sz="1632" kern="1200">
          <a:solidFill>
            <a:schemeClr val="tx1"/>
          </a:solidFill>
          <a:latin typeface="+mn-lt"/>
          <a:ea typeface="+mn-ea"/>
          <a:cs typeface="+mn-cs"/>
        </a:defRPr>
      </a:lvl6pPr>
      <a:lvl7pPr marL="2487534" algn="l" defTabSz="829178" rtl="0" eaLnBrk="1" latinLnBrk="0" hangingPunct="1">
        <a:defRPr sz="1632" kern="1200">
          <a:solidFill>
            <a:schemeClr val="tx1"/>
          </a:solidFill>
          <a:latin typeface="+mn-lt"/>
          <a:ea typeface="+mn-ea"/>
          <a:cs typeface="+mn-cs"/>
        </a:defRPr>
      </a:lvl7pPr>
      <a:lvl8pPr marL="2902123" algn="l" defTabSz="829178" rtl="0" eaLnBrk="1" latinLnBrk="0" hangingPunct="1">
        <a:defRPr sz="1632" kern="1200">
          <a:solidFill>
            <a:schemeClr val="tx1"/>
          </a:solidFill>
          <a:latin typeface="+mn-lt"/>
          <a:ea typeface="+mn-ea"/>
          <a:cs typeface="+mn-cs"/>
        </a:defRPr>
      </a:lvl8pPr>
      <a:lvl9pPr marL="3316712" algn="l" defTabSz="829178" rtl="0" eaLnBrk="1" latinLnBrk="0" hangingPunct="1">
        <a:defRPr sz="1632"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82">
          <p15:clr>
            <a:srgbClr val="F26B43"/>
          </p15:clr>
        </p15:guide>
        <p15:guide id="2" pos="316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1" name="Parallelogram 30">
            <a:extLst>
              <a:ext uri="{FF2B5EF4-FFF2-40B4-BE49-F238E27FC236}">
                <a16:creationId xmlns:a16="http://schemas.microsoft.com/office/drawing/2014/main" id="{66DB7979-7B35-A846-B891-5497FA29DDF6}"/>
              </a:ext>
              <a:ext uri="{C183D7F6-B498-43B3-948B-1728B52AA6E4}">
                <adec:decorative xmlns:adec="http://schemas.microsoft.com/office/drawing/2017/decorative" xmlns="" val="1"/>
              </a:ext>
            </a:extLst>
          </p:cNvPr>
          <p:cNvSpPr/>
          <p:nvPr userDrawn="1"/>
        </p:nvSpPr>
        <p:spPr>
          <a:xfrm>
            <a:off x="4110079" y="0"/>
            <a:ext cx="5119107" cy="6869522"/>
          </a:xfrm>
          <a:custGeom>
            <a:avLst/>
            <a:gdLst>
              <a:gd name="connsiteX0" fmla="*/ 0 w 3720667"/>
              <a:gd name="connsiteY0" fmla="*/ 7559676 h 7559676"/>
              <a:gd name="connsiteX1" fmla="*/ 930167 w 3720667"/>
              <a:gd name="connsiteY1" fmla="*/ 0 h 7559676"/>
              <a:gd name="connsiteX2" fmla="*/ 3720667 w 3720667"/>
              <a:gd name="connsiteY2" fmla="*/ 0 h 7559676"/>
              <a:gd name="connsiteX3" fmla="*/ 2790500 w 3720667"/>
              <a:gd name="connsiteY3" fmla="*/ 7559676 h 7559676"/>
              <a:gd name="connsiteX4" fmla="*/ 0 w 3720667"/>
              <a:gd name="connsiteY4" fmla="*/ 7559676 h 7559676"/>
              <a:gd name="connsiteX0" fmla="*/ 0 w 3720667"/>
              <a:gd name="connsiteY0" fmla="*/ 7559676 h 7559676"/>
              <a:gd name="connsiteX1" fmla="*/ 930167 w 3720667"/>
              <a:gd name="connsiteY1" fmla="*/ 0 h 7559676"/>
              <a:gd name="connsiteX2" fmla="*/ 3720667 w 3720667"/>
              <a:gd name="connsiteY2" fmla="*/ 0 h 7559676"/>
              <a:gd name="connsiteX3" fmla="*/ 3689910 w 3720667"/>
              <a:gd name="connsiteY3" fmla="*/ 7559676 h 7559676"/>
              <a:gd name="connsiteX4" fmla="*/ 0 w 3720667"/>
              <a:gd name="connsiteY4" fmla="*/ 7559676 h 7559676"/>
              <a:gd name="connsiteX0" fmla="*/ 0 w 4560117"/>
              <a:gd name="connsiteY0" fmla="*/ 7559676 h 7559676"/>
              <a:gd name="connsiteX1" fmla="*/ 1769617 w 4560117"/>
              <a:gd name="connsiteY1" fmla="*/ 0 h 7559676"/>
              <a:gd name="connsiteX2" fmla="*/ 4560117 w 4560117"/>
              <a:gd name="connsiteY2" fmla="*/ 0 h 7559676"/>
              <a:gd name="connsiteX3" fmla="*/ 4529360 w 4560117"/>
              <a:gd name="connsiteY3" fmla="*/ 7559676 h 7559676"/>
              <a:gd name="connsiteX4" fmla="*/ 0 w 4560117"/>
              <a:gd name="connsiteY4" fmla="*/ 7559676 h 7559676"/>
              <a:gd name="connsiteX0" fmla="*/ 0 w 5054792"/>
              <a:gd name="connsiteY0" fmla="*/ 7574666 h 7574666"/>
              <a:gd name="connsiteX1" fmla="*/ 2264292 w 5054792"/>
              <a:gd name="connsiteY1" fmla="*/ 0 h 7574666"/>
              <a:gd name="connsiteX2" fmla="*/ 5054792 w 5054792"/>
              <a:gd name="connsiteY2" fmla="*/ 0 h 7574666"/>
              <a:gd name="connsiteX3" fmla="*/ 5024035 w 5054792"/>
              <a:gd name="connsiteY3" fmla="*/ 7559676 h 7574666"/>
              <a:gd name="connsiteX4" fmla="*/ 0 w 5054792"/>
              <a:gd name="connsiteY4" fmla="*/ 7574666 h 7574666"/>
              <a:gd name="connsiteX0" fmla="*/ 0 w 5054792"/>
              <a:gd name="connsiteY0" fmla="*/ 7574666 h 7574666"/>
              <a:gd name="connsiteX1" fmla="*/ 2039439 w 5054792"/>
              <a:gd name="connsiteY1" fmla="*/ 0 h 7574666"/>
              <a:gd name="connsiteX2" fmla="*/ 5054792 w 5054792"/>
              <a:gd name="connsiteY2" fmla="*/ 0 h 7574666"/>
              <a:gd name="connsiteX3" fmla="*/ 5024035 w 5054792"/>
              <a:gd name="connsiteY3" fmla="*/ 7559676 h 7574666"/>
              <a:gd name="connsiteX4" fmla="*/ 0 w 5054792"/>
              <a:gd name="connsiteY4" fmla="*/ 7574666 h 7574666"/>
              <a:gd name="connsiteX0" fmla="*/ 0 w 5054792"/>
              <a:gd name="connsiteY0" fmla="*/ 7574666 h 7574666"/>
              <a:gd name="connsiteX1" fmla="*/ 1934507 w 5054792"/>
              <a:gd name="connsiteY1" fmla="*/ 14991 h 7574666"/>
              <a:gd name="connsiteX2" fmla="*/ 5054792 w 5054792"/>
              <a:gd name="connsiteY2" fmla="*/ 0 h 7574666"/>
              <a:gd name="connsiteX3" fmla="*/ 5024035 w 5054792"/>
              <a:gd name="connsiteY3" fmla="*/ 7559676 h 7574666"/>
              <a:gd name="connsiteX4" fmla="*/ 0 w 5054792"/>
              <a:gd name="connsiteY4" fmla="*/ 7574666 h 7574666"/>
              <a:gd name="connsiteX0" fmla="*/ 0 w 5544735"/>
              <a:gd name="connsiteY0" fmla="*/ 7574666 h 7585127"/>
              <a:gd name="connsiteX1" fmla="*/ 1934507 w 5544735"/>
              <a:gd name="connsiteY1" fmla="*/ 14991 h 7585127"/>
              <a:gd name="connsiteX2" fmla="*/ 5054792 w 5544735"/>
              <a:gd name="connsiteY2" fmla="*/ 0 h 7585127"/>
              <a:gd name="connsiteX3" fmla="*/ 5544735 w 5544735"/>
              <a:gd name="connsiteY3" fmla="*/ 7585127 h 7585127"/>
              <a:gd name="connsiteX4" fmla="*/ 0 w 5544735"/>
              <a:gd name="connsiteY4" fmla="*/ 7574666 h 7585127"/>
              <a:gd name="connsiteX0" fmla="*/ 0 w 5544735"/>
              <a:gd name="connsiteY0" fmla="*/ 7587391 h 7597852"/>
              <a:gd name="connsiteX1" fmla="*/ 1934507 w 5544735"/>
              <a:gd name="connsiteY1" fmla="*/ 27716 h 7597852"/>
              <a:gd name="connsiteX2" fmla="*/ 5524692 w 5544735"/>
              <a:gd name="connsiteY2" fmla="*/ 0 h 7597852"/>
              <a:gd name="connsiteX3" fmla="*/ 5544735 w 5544735"/>
              <a:gd name="connsiteY3" fmla="*/ 7597852 h 7597852"/>
              <a:gd name="connsiteX4" fmla="*/ 0 w 5544735"/>
              <a:gd name="connsiteY4" fmla="*/ 7587391 h 7597852"/>
              <a:gd name="connsiteX0" fmla="*/ 0 w 5544735"/>
              <a:gd name="connsiteY0" fmla="*/ 7587391 h 7597852"/>
              <a:gd name="connsiteX1" fmla="*/ 1934507 w 5544735"/>
              <a:gd name="connsiteY1" fmla="*/ 11683 h 7597852"/>
              <a:gd name="connsiteX2" fmla="*/ 5524692 w 5544735"/>
              <a:gd name="connsiteY2" fmla="*/ 0 h 7597852"/>
              <a:gd name="connsiteX3" fmla="*/ 5544735 w 5544735"/>
              <a:gd name="connsiteY3" fmla="*/ 7597852 h 7597852"/>
              <a:gd name="connsiteX4" fmla="*/ 0 w 5544735"/>
              <a:gd name="connsiteY4" fmla="*/ 7587391 h 7597852"/>
              <a:gd name="connsiteX0" fmla="*/ 0 w 5544735"/>
              <a:gd name="connsiteY0" fmla="*/ 7587391 h 7597852"/>
              <a:gd name="connsiteX1" fmla="*/ 1934507 w 5544735"/>
              <a:gd name="connsiteY1" fmla="*/ 11683 h 7597852"/>
              <a:gd name="connsiteX2" fmla="*/ 5524692 w 5544735"/>
              <a:gd name="connsiteY2" fmla="*/ 0 h 7597852"/>
              <a:gd name="connsiteX3" fmla="*/ 5544735 w 5544735"/>
              <a:gd name="connsiteY3" fmla="*/ 7597852 h 7597852"/>
              <a:gd name="connsiteX4" fmla="*/ 0 w 5544735"/>
              <a:gd name="connsiteY4" fmla="*/ 7587391 h 7597852"/>
              <a:gd name="connsiteX0" fmla="*/ 0 w 5544735"/>
              <a:gd name="connsiteY0" fmla="*/ 7587391 h 7597852"/>
              <a:gd name="connsiteX1" fmla="*/ 1934507 w 5544735"/>
              <a:gd name="connsiteY1" fmla="*/ 14890 h 7597852"/>
              <a:gd name="connsiteX2" fmla="*/ 5524692 w 5544735"/>
              <a:gd name="connsiteY2" fmla="*/ 0 h 7597852"/>
              <a:gd name="connsiteX3" fmla="*/ 5544735 w 5544735"/>
              <a:gd name="connsiteY3" fmla="*/ 7597852 h 7597852"/>
              <a:gd name="connsiteX4" fmla="*/ 0 w 5544735"/>
              <a:gd name="connsiteY4" fmla="*/ 7587391 h 7597852"/>
              <a:gd name="connsiteX0" fmla="*/ 0 w 5544735"/>
              <a:gd name="connsiteY0" fmla="*/ 7587391 h 7597852"/>
              <a:gd name="connsiteX1" fmla="*/ 1934507 w 5544735"/>
              <a:gd name="connsiteY1" fmla="*/ 20640 h 7597852"/>
              <a:gd name="connsiteX2" fmla="*/ 5524692 w 5544735"/>
              <a:gd name="connsiteY2" fmla="*/ 0 h 7597852"/>
              <a:gd name="connsiteX3" fmla="*/ 5544735 w 5544735"/>
              <a:gd name="connsiteY3" fmla="*/ 7597852 h 7597852"/>
              <a:gd name="connsiteX4" fmla="*/ 0 w 5544735"/>
              <a:gd name="connsiteY4" fmla="*/ 7587391 h 7597852"/>
              <a:gd name="connsiteX0" fmla="*/ 0 w 5544735"/>
              <a:gd name="connsiteY0" fmla="*/ 7587391 h 7597852"/>
              <a:gd name="connsiteX1" fmla="*/ 1937373 w 5544735"/>
              <a:gd name="connsiteY1" fmla="*/ 12015 h 7597852"/>
              <a:gd name="connsiteX2" fmla="*/ 5524692 w 5544735"/>
              <a:gd name="connsiteY2" fmla="*/ 0 h 7597852"/>
              <a:gd name="connsiteX3" fmla="*/ 5544735 w 5544735"/>
              <a:gd name="connsiteY3" fmla="*/ 7597852 h 7597852"/>
              <a:gd name="connsiteX4" fmla="*/ 0 w 5544735"/>
              <a:gd name="connsiteY4" fmla="*/ 7587391 h 7597852"/>
              <a:gd name="connsiteX0" fmla="*/ 0 w 5544735"/>
              <a:gd name="connsiteY0" fmla="*/ 7587391 h 7597852"/>
              <a:gd name="connsiteX1" fmla="*/ 1937373 w 5544735"/>
              <a:gd name="connsiteY1" fmla="*/ 17765 h 7597852"/>
              <a:gd name="connsiteX2" fmla="*/ 5524692 w 5544735"/>
              <a:gd name="connsiteY2" fmla="*/ 0 h 7597852"/>
              <a:gd name="connsiteX3" fmla="*/ 5544735 w 5544735"/>
              <a:gd name="connsiteY3" fmla="*/ 7597852 h 7597852"/>
              <a:gd name="connsiteX4" fmla="*/ 0 w 5544735"/>
              <a:gd name="connsiteY4" fmla="*/ 7587391 h 7597852"/>
              <a:gd name="connsiteX0" fmla="*/ 0 w 5577855"/>
              <a:gd name="connsiteY0" fmla="*/ 7587391 h 7597852"/>
              <a:gd name="connsiteX1" fmla="*/ 1937373 w 5577855"/>
              <a:gd name="connsiteY1" fmla="*/ 17765 h 7597852"/>
              <a:gd name="connsiteX2" fmla="*/ 5577855 w 5577855"/>
              <a:gd name="connsiteY2" fmla="*/ 0 h 7597852"/>
              <a:gd name="connsiteX3" fmla="*/ 5544735 w 5577855"/>
              <a:gd name="connsiteY3" fmla="*/ 7597852 h 7597852"/>
              <a:gd name="connsiteX4" fmla="*/ 0 w 5577855"/>
              <a:gd name="connsiteY4" fmla="*/ 7587391 h 7597852"/>
              <a:gd name="connsiteX0" fmla="*/ 0 w 5631018"/>
              <a:gd name="connsiteY0" fmla="*/ 7587391 h 7597852"/>
              <a:gd name="connsiteX1" fmla="*/ 1937373 w 5631018"/>
              <a:gd name="connsiteY1" fmla="*/ 17765 h 7597852"/>
              <a:gd name="connsiteX2" fmla="*/ 5631018 w 5631018"/>
              <a:gd name="connsiteY2" fmla="*/ 0 h 7597852"/>
              <a:gd name="connsiteX3" fmla="*/ 5544735 w 5631018"/>
              <a:gd name="connsiteY3" fmla="*/ 7597852 h 7597852"/>
              <a:gd name="connsiteX4" fmla="*/ 0 w 5631018"/>
              <a:gd name="connsiteY4" fmla="*/ 7587391 h 7597852"/>
              <a:gd name="connsiteX0" fmla="*/ 0 w 5631018"/>
              <a:gd name="connsiteY0" fmla="*/ 7587391 h 7597852"/>
              <a:gd name="connsiteX1" fmla="*/ 1948005 w 5631018"/>
              <a:gd name="connsiteY1" fmla="*/ 7101 h 7597852"/>
              <a:gd name="connsiteX2" fmla="*/ 5631018 w 5631018"/>
              <a:gd name="connsiteY2" fmla="*/ 0 h 7597852"/>
              <a:gd name="connsiteX3" fmla="*/ 5544735 w 5631018"/>
              <a:gd name="connsiteY3" fmla="*/ 7597852 h 7597852"/>
              <a:gd name="connsiteX4" fmla="*/ 0 w 5631018"/>
              <a:gd name="connsiteY4" fmla="*/ 7587391 h 7597852"/>
              <a:gd name="connsiteX0" fmla="*/ 0 w 5631018"/>
              <a:gd name="connsiteY0" fmla="*/ 7581023 h 7597852"/>
              <a:gd name="connsiteX1" fmla="*/ 1948005 w 5631018"/>
              <a:gd name="connsiteY1" fmla="*/ 7101 h 7597852"/>
              <a:gd name="connsiteX2" fmla="*/ 5631018 w 5631018"/>
              <a:gd name="connsiteY2" fmla="*/ 0 h 7597852"/>
              <a:gd name="connsiteX3" fmla="*/ 5544735 w 5631018"/>
              <a:gd name="connsiteY3" fmla="*/ 7597852 h 7597852"/>
              <a:gd name="connsiteX4" fmla="*/ 0 w 5631018"/>
              <a:gd name="connsiteY4" fmla="*/ 7581023 h 7597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1018" h="7597852">
                <a:moveTo>
                  <a:pt x="0" y="7581023"/>
                </a:moveTo>
                <a:lnTo>
                  <a:pt x="1948005" y="7101"/>
                </a:lnTo>
                <a:lnTo>
                  <a:pt x="5631018" y="0"/>
                </a:lnTo>
                <a:lnTo>
                  <a:pt x="5544735" y="7597852"/>
                </a:lnTo>
                <a:lnTo>
                  <a:pt x="0" y="7581023"/>
                </a:lnTo>
                <a:close/>
              </a:path>
            </a:pathLst>
          </a:cu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2" dirty="0">
              <a:latin typeface="Meta Offc" panose="020B0504030101020102" pitchFamily="34" charset="0"/>
            </a:endParaRPr>
          </a:p>
        </p:txBody>
      </p:sp>
      <p:sp>
        <p:nvSpPr>
          <p:cNvPr id="20" name="Rectangle 19">
            <a:extLst>
              <a:ext uri="{FF2B5EF4-FFF2-40B4-BE49-F238E27FC236}">
                <a16:creationId xmlns:a16="http://schemas.microsoft.com/office/drawing/2014/main" id="{069667C7-96B7-7D41-AF0D-2EA8363C4D64}"/>
              </a:ext>
              <a:ext uri="{C183D7F6-B498-43B3-948B-1728B52AA6E4}">
                <adec:decorative xmlns:adec="http://schemas.microsoft.com/office/drawing/2017/decorative" xmlns="" val="1"/>
              </a:ext>
            </a:extLst>
          </p:cNvPr>
          <p:cNvSpPr/>
          <p:nvPr userDrawn="1"/>
        </p:nvSpPr>
        <p:spPr>
          <a:xfrm rot="827813">
            <a:off x="4796262" y="-194929"/>
            <a:ext cx="802477" cy="7256778"/>
          </a:xfrm>
          <a:custGeom>
            <a:avLst/>
            <a:gdLst>
              <a:gd name="connsiteX0" fmla="*/ 0 w 511811"/>
              <a:gd name="connsiteY0" fmla="*/ 0 h 8390865"/>
              <a:gd name="connsiteX1" fmla="*/ 511811 w 511811"/>
              <a:gd name="connsiteY1" fmla="*/ 0 h 8390865"/>
              <a:gd name="connsiteX2" fmla="*/ 511811 w 511811"/>
              <a:gd name="connsiteY2" fmla="*/ 8390865 h 8390865"/>
              <a:gd name="connsiteX3" fmla="*/ 0 w 511811"/>
              <a:gd name="connsiteY3" fmla="*/ 8390865 h 8390865"/>
              <a:gd name="connsiteX4" fmla="*/ 0 w 511811"/>
              <a:gd name="connsiteY4" fmla="*/ 0 h 8390865"/>
              <a:gd name="connsiteX0" fmla="*/ 0 w 622197"/>
              <a:gd name="connsiteY0" fmla="*/ 0 h 8390865"/>
              <a:gd name="connsiteX1" fmla="*/ 622197 w 622197"/>
              <a:gd name="connsiteY1" fmla="*/ 505083 h 8390865"/>
              <a:gd name="connsiteX2" fmla="*/ 511811 w 622197"/>
              <a:gd name="connsiteY2" fmla="*/ 8390865 h 8390865"/>
              <a:gd name="connsiteX3" fmla="*/ 0 w 622197"/>
              <a:gd name="connsiteY3" fmla="*/ 8390865 h 8390865"/>
              <a:gd name="connsiteX4" fmla="*/ 0 w 622197"/>
              <a:gd name="connsiteY4" fmla="*/ 0 h 8390865"/>
              <a:gd name="connsiteX0" fmla="*/ 0 w 666706"/>
              <a:gd name="connsiteY0" fmla="*/ 147204 h 7885782"/>
              <a:gd name="connsiteX1" fmla="*/ 666706 w 666706"/>
              <a:gd name="connsiteY1" fmla="*/ 0 h 7885782"/>
              <a:gd name="connsiteX2" fmla="*/ 556320 w 666706"/>
              <a:gd name="connsiteY2" fmla="*/ 7885782 h 7885782"/>
              <a:gd name="connsiteX3" fmla="*/ 44509 w 666706"/>
              <a:gd name="connsiteY3" fmla="*/ 7885782 h 7885782"/>
              <a:gd name="connsiteX4" fmla="*/ 0 w 666706"/>
              <a:gd name="connsiteY4" fmla="*/ 147204 h 7885782"/>
              <a:gd name="connsiteX0" fmla="*/ 0 w 666706"/>
              <a:gd name="connsiteY0" fmla="*/ 147204 h 7885782"/>
              <a:gd name="connsiteX1" fmla="*/ 666706 w 666706"/>
              <a:gd name="connsiteY1" fmla="*/ 0 h 7885782"/>
              <a:gd name="connsiteX2" fmla="*/ 537357 w 666706"/>
              <a:gd name="connsiteY2" fmla="*/ 7808563 h 7885782"/>
              <a:gd name="connsiteX3" fmla="*/ 44509 w 666706"/>
              <a:gd name="connsiteY3" fmla="*/ 7885782 h 7885782"/>
              <a:gd name="connsiteX4" fmla="*/ 0 w 666706"/>
              <a:gd name="connsiteY4" fmla="*/ 147204 h 7885782"/>
              <a:gd name="connsiteX0" fmla="*/ 49196 w 715902"/>
              <a:gd name="connsiteY0" fmla="*/ 147204 h 8004314"/>
              <a:gd name="connsiteX1" fmla="*/ 715902 w 715902"/>
              <a:gd name="connsiteY1" fmla="*/ 0 h 8004314"/>
              <a:gd name="connsiteX2" fmla="*/ 586553 w 715902"/>
              <a:gd name="connsiteY2" fmla="*/ 7808563 h 8004314"/>
              <a:gd name="connsiteX3" fmla="*/ 0 w 715902"/>
              <a:gd name="connsiteY3" fmla="*/ 8004314 h 8004314"/>
              <a:gd name="connsiteX4" fmla="*/ 49196 w 715902"/>
              <a:gd name="connsiteY4" fmla="*/ 147204 h 8004314"/>
              <a:gd name="connsiteX0" fmla="*/ 78096 w 744802"/>
              <a:gd name="connsiteY0" fmla="*/ 147204 h 7997765"/>
              <a:gd name="connsiteX1" fmla="*/ 744802 w 744802"/>
              <a:gd name="connsiteY1" fmla="*/ 0 h 7997765"/>
              <a:gd name="connsiteX2" fmla="*/ 615453 w 744802"/>
              <a:gd name="connsiteY2" fmla="*/ 7808563 h 7997765"/>
              <a:gd name="connsiteX3" fmla="*/ 0 w 744802"/>
              <a:gd name="connsiteY3" fmla="*/ 7997765 h 7997765"/>
              <a:gd name="connsiteX4" fmla="*/ 78096 w 744802"/>
              <a:gd name="connsiteY4" fmla="*/ 147204 h 7997765"/>
              <a:gd name="connsiteX0" fmla="*/ 97889 w 764595"/>
              <a:gd name="connsiteY0" fmla="*/ 147204 h 7945990"/>
              <a:gd name="connsiteX1" fmla="*/ 764595 w 764595"/>
              <a:gd name="connsiteY1" fmla="*/ 0 h 7945990"/>
              <a:gd name="connsiteX2" fmla="*/ 635246 w 764595"/>
              <a:gd name="connsiteY2" fmla="*/ 7808563 h 7945990"/>
              <a:gd name="connsiteX3" fmla="*/ 0 w 764595"/>
              <a:gd name="connsiteY3" fmla="*/ 7945990 h 7945990"/>
              <a:gd name="connsiteX4" fmla="*/ 97889 w 764595"/>
              <a:gd name="connsiteY4" fmla="*/ 147204 h 7945990"/>
              <a:gd name="connsiteX0" fmla="*/ 97889 w 764595"/>
              <a:gd name="connsiteY0" fmla="*/ 147204 h 7945990"/>
              <a:gd name="connsiteX1" fmla="*/ 764595 w 764595"/>
              <a:gd name="connsiteY1" fmla="*/ 0 h 7945990"/>
              <a:gd name="connsiteX2" fmla="*/ 588627 w 764595"/>
              <a:gd name="connsiteY2" fmla="*/ 7791693 h 7945990"/>
              <a:gd name="connsiteX3" fmla="*/ 0 w 764595"/>
              <a:gd name="connsiteY3" fmla="*/ 7945990 h 7945990"/>
              <a:gd name="connsiteX4" fmla="*/ 97889 w 764595"/>
              <a:gd name="connsiteY4" fmla="*/ 147204 h 7945990"/>
              <a:gd name="connsiteX0" fmla="*/ 97889 w 764595"/>
              <a:gd name="connsiteY0" fmla="*/ 147204 h 7945990"/>
              <a:gd name="connsiteX1" fmla="*/ 764595 w 764595"/>
              <a:gd name="connsiteY1" fmla="*/ 0 h 7945990"/>
              <a:gd name="connsiteX2" fmla="*/ 646961 w 764595"/>
              <a:gd name="connsiteY2" fmla="*/ 7798607 h 7945990"/>
              <a:gd name="connsiteX3" fmla="*/ 0 w 764595"/>
              <a:gd name="connsiteY3" fmla="*/ 7945990 h 7945990"/>
              <a:gd name="connsiteX4" fmla="*/ 97889 w 764595"/>
              <a:gd name="connsiteY4" fmla="*/ 147204 h 7945990"/>
              <a:gd name="connsiteX0" fmla="*/ 97889 w 764595"/>
              <a:gd name="connsiteY0" fmla="*/ 147204 h 7945990"/>
              <a:gd name="connsiteX1" fmla="*/ 764595 w 764595"/>
              <a:gd name="connsiteY1" fmla="*/ 0 h 7945990"/>
              <a:gd name="connsiteX2" fmla="*/ 718404 w 764595"/>
              <a:gd name="connsiteY2" fmla="*/ 7743399 h 7945990"/>
              <a:gd name="connsiteX3" fmla="*/ 646961 w 764595"/>
              <a:gd name="connsiteY3" fmla="*/ 7798607 h 7945990"/>
              <a:gd name="connsiteX4" fmla="*/ 0 w 764595"/>
              <a:gd name="connsiteY4" fmla="*/ 7945990 h 7945990"/>
              <a:gd name="connsiteX5" fmla="*/ 97889 w 764595"/>
              <a:gd name="connsiteY5" fmla="*/ 147204 h 7945990"/>
              <a:gd name="connsiteX0" fmla="*/ 97889 w 841438"/>
              <a:gd name="connsiteY0" fmla="*/ 180232 h 7979018"/>
              <a:gd name="connsiteX1" fmla="*/ 841438 w 841438"/>
              <a:gd name="connsiteY1" fmla="*/ 0 h 7979018"/>
              <a:gd name="connsiteX2" fmla="*/ 718404 w 841438"/>
              <a:gd name="connsiteY2" fmla="*/ 7776427 h 7979018"/>
              <a:gd name="connsiteX3" fmla="*/ 646961 w 841438"/>
              <a:gd name="connsiteY3" fmla="*/ 7831635 h 7979018"/>
              <a:gd name="connsiteX4" fmla="*/ 0 w 841438"/>
              <a:gd name="connsiteY4" fmla="*/ 7979018 h 7979018"/>
              <a:gd name="connsiteX5" fmla="*/ 97889 w 841438"/>
              <a:gd name="connsiteY5" fmla="*/ 180232 h 7979018"/>
              <a:gd name="connsiteX0" fmla="*/ 97889 w 841438"/>
              <a:gd name="connsiteY0" fmla="*/ 180232 h 7979018"/>
              <a:gd name="connsiteX1" fmla="*/ 841438 w 841438"/>
              <a:gd name="connsiteY1" fmla="*/ 0 h 7979018"/>
              <a:gd name="connsiteX2" fmla="*/ 718404 w 841438"/>
              <a:gd name="connsiteY2" fmla="*/ 7776427 h 7979018"/>
              <a:gd name="connsiteX3" fmla="*/ 0 w 841438"/>
              <a:gd name="connsiteY3" fmla="*/ 7979018 h 7979018"/>
              <a:gd name="connsiteX4" fmla="*/ 97889 w 841438"/>
              <a:gd name="connsiteY4" fmla="*/ 180232 h 7979018"/>
              <a:gd name="connsiteX0" fmla="*/ 97889 w 841438"/>
              <a:gd name="connsiteY0" fmla="*/ 180232 h 7979018"/>
              <a:gd name="connsiteX1" fmla="*/ 841438 w 841438"/>
              <a:gd name="connsiteY1" fmla="*/ 0 h 7979018"/>
              <a:gd name="connsiteX2" fmla="*/ 704041 w 841438"/>
              <a:gd name="connsiteY2" fmla="*/ 7677149 h 7979018"/>
              <a:gd name="connsiteX3" fmla="*/ 0 w 841438"/>
              <a:gd name="connsiteY3" fmla="*/ 7979018 h 7979018"/>
              <a:gd name="connsiteX4" fmla="*/ 97889 w 841438"/>
              <a:gd name="connsiteY4" fmla="*/ 180232 h 7979018"/>
              <a:gd name="connsiteX0" fmla="*/ 136831 w 880380"/>
              <a:gd name="connsiteY0" fmla="*/ 180232 h 7865119"/>
              <a:gd name="connsiteX1" fmla="*/ 880380 w 880380"/>
              <a:gd name="connsiteY1" fmla="*/ 0 h 7865119"/>
              <a:gd name="connsiteX2" fmla="*/ 742983 w 880380"/>
              <a:gd name="connsiteY2" fmla="*/ 7677149 h 7865119"/>
              <a:gd name="connsiteX3" fmla="*/ 0 w 880380"/>
              <a:gd name="connsiteY3" fmla="*/ 7865119 h 7865119"/>
              <a:gd name="connsiteX4" fmla="*/ 136831 w 880380"/>
              <a:gd name="connsiteY4" fmla="*/ 180232 h 7865119"/>
              <a:gd name="connsiteX0" fmla="*/ 67617 w 880380"/>
              <a:gd name="connsiteY0" fmla="*/ 212083 h 7865119"/>
              <a:gd name="connsiteX1" fmla="*/ 880380 w 880380"/>
              <a:gd name="connsiteY1" fmla="*/ 0 h 7865119"/>
              <a:gd name="connsiteX2" fmla="*/ 742983 w 880380"/>
              <a:gd name="connsiteY2" fmla="*/ 7677149 h 7865119"/>
              <a:gd name="connsiteX3" fmla="*/ 0 w 880380"/>
              <a:gd name="connsiteY3" fmla="*/ 7865119 h 7865119"/>
              <a:gd name="connsiteX4" fmla="*/ 67617 w 880380"/>
              <a:gd name="connsiteY4" fmla="*/ 212083 h 7865119"/>
              <a:gd name="connsiteX0" fmla="*/ 67617 w 882725"/>
              <a:gd name="connsiteY0" fmla="*/ 202707 h 7855743"/>
              <a:gd name="connsiteX1" fmla="*/ 882725 w 882725"/>
              <a:gd name="connsiteY1" fmla="*/ 0 h 7855743"/>
              <a:gd name="connsiteX2" fmla="*/ 742983 w 882725"/>
              <a:gd name="connsiteY2" fmla="*/ 7667773 h 7855743"/>
              <a:gd name="connsiteX3" fmla="*/ 0 w 882725"/>
              <a:gd name="connsiteY3" fmla="*/ 7855743 h 7855743"/>
              <a:gd name="connsiteX4" fmla="*/ 67617 w 882725"/>
              <a:gd name="connsiteY4" fmla="*/ 202707 h 7855743"/>
              <a:gd name="connsiteX0" fmla="*/ 65330 w 882725"/>
              <a:gd name="connsiteY0" fmla="*/ 193562 h 7855743"/>
              <a:gd name="connsiteX1" fmla="*/ 882725 w 882725"/>
              <a:gd name="connsiteY1" fmla="*/ 0 h 7855743"/>
              <a:gd name="connsiteX2" fmla="*/ 742983 w 882725"/>
              <a:gd name="connsiteY2" fmla="*/ 7667773 h 7855743"/>
              <a:gd name="connsiteX3" fmla="*/ 0 w 882725"/>
              <a:gd name="connsiteY3" fmla="*/ 7855743 h 7855743"/>
              <a:gd name="connsiteX4" fmla="*/ 65330 w 882725"/>
              <a:gd name="connsiteY4" fmla="*/ 193562 h 7855743"/>
              <a:gd name="connsiteX0" fmla="*/ 64573 w 882725"/>
              <a:gd name="connsiteY0" fmla="*/ 190535 h 7855743"/>
              <a:gd name="connsiteX1" fmla="*/ 882725 w 882725"/>
              <a:gd name="connsiteY1" fmla="*/ 0 h 7855743"/>
              <a:gd name="connsiteX2" fmla="*/ 742983 w 882725"/>
              <a:gd name="connsiteY2" fmla="*/ 7667773 h 7855743"/>
              <a:gd name="connsiteX3" fmla="*/ 0 w 882725"/>
              <a:gd name="connsiteY3" fmla="*/ 7855743 h 7855743"/>
              <a:gd name="connsiteX4" fmla="*/ 64573 w 882725"/>
              <a:gd name="connsiteY4" fmla="*/ 190535 h 7855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725" h="7855743">
                <a:moveTo>
                  <a:pt x="64573" y="190535"/>
                </a:moveTo>
                <a:cubicBezTo>
                  <a:pt x="336276" y="122966"/>
                  <a:pt x="611022" y="67569"/>
                  <a:pt x="882725" y="0"/>
                </a:cubicBezTo>
                <a:cubicBezTo>
                  <a:pt x="842300" y="2584919"/>
                  <a:pt x="783408" y="5082854"/>
                  <a:pt x="742983" y="7667773"/>
                </a:cubicBezTo>
                <a:lnTo>
                  <a:pt x="0" y="7855743"/>
                </a:lnTo>
                <a:lnTo>
                  <a:pt x="64573" y="190535"/>
                </a:lnTo>
                <a:close/>
              </a:path>
            </a:pathLst>
          </a:custGeom>
          <a:solidFill>
            <a:srgbClr val="003057">
              <a:alpha val="77000"/>
            </a:srgbClr>
          </a:solidFill>
          <a:ln w="25400" cap="flat" cmpd="sng" algn="ctr">
            <a:noFill/>
            <a:prstDash val="solid"/>
          </a:ln>
          <a:effectLst/>
        </p:spPr>
        <p:txBody>
          <a:bodyPr rtlCol="0" anchor="ctr"/>
          <a:lstStyle/>
          <a:p>
            <a:pPr marL="0" marR="0" lvl="0" indent="0" defTabSz="829178" eaLnBrk="1" fontAlgn="auto" latinLnBrk="0" hangingPunct="1">
              <a:lnSpc>
                <a:spcPct val="100000"/>
              </a:lnSpc>
              <a:spcBef>
                <a:spcPts val="0"/>
              </a:spcBef>
              <a:spcAft>
                <a:spcPts val="0"/>
              </a:spcAft>
              <a:buClrTx/>
              <a:buSzTx/>
              <a:buFontTx/>
              <a:buNone/>
              <a:tabLst/>
              <a:defRPr/>
            </a:pPr>
            <a:endParaRPr kumimoji="0" lang="en-US" sz="1632" b="0" i="0" u="none" strike="noStrike" kern="0" cap="none" spc="0" normalizeH="0" baseline="0" noProof="0" dirty="0">
              <a:ln>
                <a:noFill/>
              </a:ln>
              <a:solidFill>
                <a:srgbClr val="FFFFFF"/>
              </a:solidFill>
              <a:effectLst/>
              <a:uLnTx/>
              <a:uFillTx/>
              <a:latin typeface="Meta Offc" panose="020B0504030101020102" pitchFamily="34" charset="0"/>
              <a:ea typeface="+mn-ea"/>
              <a:cs typeface="Meta Offc" panose="020B0504030101020102" pitchFamily="34" charset="0"/>
            </a:endParaRPr>
          </a:p>
        </p:txBody>
      </p:sp>
      <p:cxnSp>
        <p:nvCxnSpPr>
          <p:cNvPr id="25" name="Straight Connector 24">
            <a:extLst>
              <a:ext uri="{FF2B5EF4-FFF2-40B4-BE49-F238E27FC236}">
                <a16:creationId xmlns:a16="http://schemas.microsoft.com/office/drawing/2014/main" id="{D01710BE-3AAD-A244-B3CF-CECE37B53E80}"/>
              </a:ext>
              <a:ext uri="{C183D7F6-B498-43B3-948B-1728B52AA6E4}">
                <adec:decorative xmlns:adec="http://schemas.microsoft.com/office/drawing/2017/decorative" xmlns="" val="1"/>
              </a:ext>
            </a:extLst>
          </p:cNvPr>
          <p:cNvCxnSpPr>
            <a:cxnSpLocks/>
          </p:cNvCxnSpPr>
          <p:nvPr userDrawn="1"/>
        </p:nvCxnSpPr>
        <p:spPr>
          <a:xfrm>
            <a:off x="849740" y="6368595"/>
            <a:ext cx="1329378" cy="0"/>
          </a:xfrm>
          <a:prstGeom prst="line">
            <a:avLst/>
          </a:prstGeom>
          <a:noFill/>
          <a:ln w="38100" cap="flat" cmpd="sng" algn="ctr">
            <a:solidFill>
              <a:srgbClr val="658D1B"/>
            </a:solidFill>
            <a:prstDash val="solid"/>
          </a:ln>
          <a:effectLst/>
        </p:spPr>
      </p:cxn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96000" y="6198151"/>
            <a:ext cx="1902691" cy="340887"/>
          </a:xfrm>
          <a:prstGeom prst="rect">
            <a:avLst/>
          </a:prstGeom>
        </p:spPr>
      </p:pic>
    </p:spTree>
    <p:extLst>
      <p:ext uri="{BB962C8B-B14F-4D97-AF65-F5344CB8AC3E}">
        <p14:creationId xmlns:p14="http://schemas.microsoft.com/office/powerpoint/2010/main" val="2076475661"/>
      </p:ext>
    </p:extLst>
  </p:cSld>
  <p:clrMap bg1="lt1" tx1="dk1" bg2="lt2" tx2="dk2" accent1="accent1" accent2="accent2" accent3="accent3" accent4="accent4" accent5="accent5" accent6="accent6" hlink="hlink" folHlink="folHlink"/>
  <p:sldLayoutIdLst>
    <p:sldLayoutId id="2147483710" r:id="rId1"/>
    <p:sldLayoutId id="2147483711" r:id="rId2"/>
  </p:sldLayoutIdLst>
  <p:hf sldNum="0" hdr="0" ftr="0" dt="0"/>
  <p:txStyles>
    <p:titleStyle>
      <a:lvl1pPr algn="l" defTabSz="829178" rtl="0" eaLnBrk="1" latinLnBrk="0" hangingPunct="1">
        <a:lnSpc>
          <a:spcPct val="90000"/>
        </a:lnSpc>
        <a:spcBef>
          <a:spcPct val="0"/>
        </a:spcBef>
        <a:buNone/>
        <a:defRPr sz="3990" kern="1200">
          <a:solidFill>
            <a:schemeClr val="tx1"/>
          </a:solidFill>
          <a:latin typeface="+mj-lt"/>
          <a:ea typeface="+mj-ea"/>
          <a:cs typeface="+mj-cs"/>
        </a:defRPr>
      </a:lvl1pPr>
    </p:titleStyle>
    <p:bodyStyle>
      <a:lvl1pPr marL="207294" indent="-207294" algn="l" defTabSz="829178" rtl="0" eaLnBrk="1" latinLnBrk="0" hangingPunct="1">
        <a:lnSpc>
          <a:spcPct val="90000"/>
        </a:lnSpc>
        <a:spcBef>
          <a:spcPts val="907"/>
        </a:spcBef>
        <a:buFont typeface="Arial" panose="020B0604020202020204" pitchFamily="34" charset="0"/>
        <a:buChar char="•"/>
        <a:defRPr sz="2539" kern="1200">
          <a:solidFill>
            <a:schemeClr val="tx1"/>
          </a:solidFill>
          <a:latin typeface="+mn-lt"/>
          <a:ea typeface="+mn-ea"/>
          <a:cs typeface="+mn-cs"/>
        </a:defRPr>
      </a:lvl1pPr>
      <a:lvl2pPr marL="621883" indent="-207294" algn="l" defTabSz="829178" rtl="0" eaLnBrk="1" latinLnBrk="0" hangingPunct="1">
        <a:lnSpc>
          <a:spcPct val="90000"/>
        </a:lnSpc>
        <a:spcBef>
          <a:spcPts val="453"/>
        </a:spcBef>
        <a:buFont typeface="Arial" panose="020B0604020202020204" pitchFamily="34" charset="0"/>
        <a:buChar char="•"/>
        <a:defRPr sz="2176" kern="1200">
          <a:solidFill>
            <a:schemeClr val="tx1"/>
          </a:solidFill>
          <a:latin typeface="+mn-lt"/>
          <a:ea typeface="+mn-ea"/>
          <a:cs typeface="+mn-cs"/>
        </a:defRPr>
      </a:lvl2pPr>
      <a:lvl3pPr marL="1036472" indent="-207294" algn="l" defTabSz="829178" rtl="0" eaLnBrk="1" latinLnBrk="0" hangingPunct="1">
        <a:lnSpc>
          <a:spcPct val="90000"/>
        </a:lnSpc>
        <a:spcBef>
          <a:spcPts val="453"/>
        </a:spcBef>
        <a:buFont typeface="Arial" panose="020B0604020202020204" pitchFamily="34" charset="0"/>
        <a:buChar char="•"/>
        <a:defRPr sz="1814" kern="1200">
          <a:solidFill>
            <a:schemeClr val="tx1"/>
          </a:solidFill>
          <a:latin typeface="+mn-lt"/>
          <a:ea typeface="+mn-ea"/>
          <a:cs typeface="+mn-cs"/>
        </a:defRPr>
      </a:lvl3pPr>
      <a:lvl4pPr marL="1451061" indent="-207294" algn="l" defTabSz="829178" rtl="0" eaLnBrk="1" latinLnBrk="0" hangingPunct="1">
        <a:lnSpc>
          <a:spcPct val="90000"/>
        </a:lnSpc>
        <a:spcBef>
          <a:spcPts val="453"/>
        </a:spcBef>
        <a:buFont typeface="Arial" panose="020B0604020202020204" pitchFamily="34" charset="0"/>
        <a:buChar char="•"/>
        <a:defRPr sz="1632" kern="1200">
          <a:solidFill>
            <a:schemeClr val="tx1"/>
          </a:solidFill>
          <a:latin typeface="+mn-lt"/>
          <a:ea typeface="+mn-ea"/>
          <a:cs typeface="+mn-cs"/>
        </a:defRPr>
      </a:lvl4pPr>
      <a:lvl5pPr marL="1865650" indent="-207294" algn="l" defTabSz="829178" rtl="0" eaLnBrk="1" latinLnBrk="0" hangingPunct="1">
        <a:lnSpc>
          <a:spcPct val="90000"/>
        </a:lnSpc>
        <a:spcBef>
          <a:spcPts val="453"/>
        </a:spcBef>
        <a:buFont typeface="Arial" panose="020B0604020202020204" pitchFamily="34" charset="0"/>
        <a:buChar char="•"/>
        <a:defRPr sz="1632" kern="1200">
          <a:solidFill>
            <a:schemeClr val="tx1"/>
          </a:solidFill>
          <a:latin typeface="+mn-lt"/>
          <a:ea typeface="+mn-ea"/>
          <a:cs typeface="+mn-cs"/>
        </a:defRPr>
      </a:lvl5pPr>
      <a:lvl6pPr marL="2280239" indent="-207294" algn="l" defTabSz="829178" rtl="0" eaLnBrk="1" latinLnBrk="0" hangingPunct="1">
        <a:lnSpc>
          <a:spcPct val="90000"/>
        </a:lnSpc>
        <a:spcBef>
          <a:spcPts val="453"/>
        </a:spcBef>
        <a:buFont typeface="Arial" panose="020B0604020202020204" pitchFamily="34" charset="0"/>
        <a:buChar char="•"/>
        <a:defRPr sz="1632" kern="1200">
          <a:solidFill>
            <a:schemeClr val="tx1"/>
          </a:solidFill>
          <a:latin typeface="+mn-lt"/>
          <a:ea typeface="+mn-ea"/>
          <a:cs typeface="+mn-cs"/>
        </a:defRPr>
      </a:lvl6pPr>
      <a:lvl7pPr marL="2694828" indent="-207294" algn="l" defTabSz="829178" rtl="0" eaLnBrk="1" latinLnBrk="0" hangingPunct="1">
        <a:lnSpc>
          <a:spcPct val="90000"/>
        </a:lnSpc>
        <a:spcBef>
          <a:spcPts val="453"/>
        </a:spcBef>
        <a:buFont typeface="Arial" panose="020B0604020202020204" pitchFamily="34" charset="0"/>
        <a:buChar char="•"/>
        <a:defRPr sz="1632" kern="1200">
          <a:solidFill>
            <a:schemeClr val="tx1"/>
          </a:solidFill>
          <a:latin typeface="+mn-lt"/>
          <a:ea typeface="+mn-ea"/>
          <a:cs typeface="+mn-cs"/>
        </a:defRPr>
      </a:lvl7pPr>
      <a:lvl8pPr marL="3109417" indent="-207294" algn="l" defTabSz="829178" rtl="0" eaLnBrk="1" latinLnBrk="0" hangingPunct="1">
        <a:lnSpc>
          <a:spcPct val="90000"/>
        </a:lnSpc>
        <a:spcBef>
          <a:spcPts val="453"/>
        </a:spcBef>
        <a:buFont typeface="Arial" panose="020B0604020202020204" pitchFamily="34" charset="0"/>
        <a:buChar char="•"/>
        <a:defRPr sz="1632" kern="1200">
          <a:solidFill>
            <a:schemeClr val="tx1"/>
          </a:solidFill>
          <a:latin typeface="+mn-lt"/>
          <a:ea typeface="+mn-ea"/>
          <a:cs typeface="+mn-cs"/>
        </a:defRPr>
      </a:lvl8pPr>
      <a:lvl9pPr marL="3524006" indent="-207294" algn="l" defTabSz="829178" rtl="0" eaLnBrk="1" latinLnBrk="0" hangingPunct="1">
        <a:lnSpc>
          <a:spcPct val="90000"/>
        </a:lnSpc>
        <a:spcBef>
          <a:spcPts val="453"/>
        </a:spcBef>
        <a:buFont typeface="Arial" panose="020B0604020202020204" pitchFamily="34" charset="0"/>
        <a:buChar char="•"/>
        <a:defRPr sz="1632" kern="1200">
          <a:solidFill>
            <a:schemeClr val="tx1"/>
          </a:solidFill>
          <a:latin typeface="+mn-lt"/>
          <a:ea typeface="+mn-ea"/>
          <a:cs typeface="+mn-cs"/>
        </a:defRPr>
      </a:lvl9pPr>
    </p:bodyStyle>
    <p:otherStyle>
      <a:defPPr>
        <a:defRPr lang="en-US"/>
      </a:defPPr>
      <a:lvl1pPr marL="0" algn="l" defTabSz="829178" rtl="0" eaLnBrk="1" latinLnBrk="0" hangingPunct="1">
        <a:defRPr sz="1632" kern="1200">
          <a:solidFill>
            <a:schemeClr val="tx1"/>
          </a:solidFill>
          <a:latin typeface="+mn-lt"/>
          <a:ea typeface="+mn-ea"/>
          <a:cs typeface="+mn-cs"/>
        </a:defRPr>
      </a:lvl1pPr>
      <a:lvl2pPr marL="414589" algn="l" defTabSz="829178" rtl="0" eaLnBrk="1" latinLnBrk="0" hangingPunct="1">
        <a:defRPr sz="1632" kern="1200">
          <a:solidFill>
            <a:schemeClr val="tx1"/>
          </a:solidFill>
          <a:latin typeface="+mn-lt"/>
          <a:ea typeface="+mn-ea"/>
          <a:cs typeface="+mn-cs"/>
        </a:defRPr>
      </a:lvl2pPr>
      <a:lvl3pPr marL="829178" algn="l" defTabSz="829178" rtl="0" eaLnBrk="1" latinLnBrk="0" hangingPunct="1">
        <a:defRPr sz="1632" kern="1200">
          <a:solidFill>
            <a:schemeClr val="tx1"/>
          </a:solidFill>
          <a:latin typeface="+mn-lt"/>
          <a:ea typeface="+mn-ea"/>
          <a:cs typeface="+mn-cs"/>
        </a:defRPr>
      </a:lvl3pPr>
      <a:lvl4pPr marL="1243767" algn="l" defTabSz="829178" rtl="0" eaLnBrk="1" latinLnBrk="0" hangingPunct="1">
        <a:defRPr sz="1632" kern="1200">
          <a:solidFill>
            <a:schemeClr val="tx1"/>
          </a:solidFill>
          <a:latin typeface="+mn-lt"/>
          <a:ea typeface="+mn-ea"/>
          <a:cs typeface="+mn-cs"/>
        </a:defRPr>
      </a:lvl4pPr>
      <a:lvl5pPr marL="1658356" algn="l" defTabSz="829178" rtl="0" eaLnBrk="1" latinLnBrk="0" hangingPunct="1">
        <a:defRPr sz="1632" kern="1200">
          <a:solidFill>
            <a:schemeClr val="tx1"/>
          </a:solidFill>
          <a:latin typeface="+mn-lt"/>
          <a:ea typeface="+mn-ea"/>
          <a:cs typeface="+mn-cs"/>
        </a:defRPr>
      </a:lvl5pPr>
      <a:lvl6pPr marL="2072945" algn="l" defTabSz="829178" rtl="0" eaLnBrk="1" latinLnBrk="0" hangingPunct="1">
        <a:defRPr sz="1632" kern="1200">
          <a:solidFill>
            <a:schemeClr val="tx1"/>
          </a:solidFill>
          <a:latin typeface="+mn-lt"/>
          <a:ea typeface="+mn-ea"/>
          <a:cs typeface="+mn-cs"/>
        </a:defRPr>
      </a:lvl6pPr>
      <a:lvl7pPr marL="2487534" algn="l" defTabSz="829178" rtl="0" eaLnBrk="1" latinLnBrk="0" hangingPunct="1">
        <a:defRPr sz="1632" kern="1200">
          <a:solidFill>
            <a:schemeClr val="tx1"/>
          </a:solidFill>
          <a:latin typeface="+mn-lt"/>
          <a:ea typeface="+mn-ea"/>
          <a:cs typeface="+mn-cs"/>
        </a:defRPr>
      </a:lvl7pPr>
      <a:lvl8pPr marL="2902123" algn="l" defTabSz="829178" rtl="0" eaLnBrk="1" latinLnBrk="0" hangingPunct="1">
        <a:defRPr sz="1632" kern="1200">
          <a:solidFill>
            <a:schemeClr val="tx1"/>
          </a:solidFill>
          <a:latin typeface="+mn-lt"/>
          <a:ea typeface="+mn-ea"/>
          <a:cs typeface="+mn-cs"/>
        </a:defRPr>
      </a:lvl8pPr>
      <a:lvl9pPr marL="3316712" algn="l" defTabSz="829178" rtl="0" eaLnBrk="1" latinLnBrk="0" hangingPunct="1">
        <a:defRPr sz="1632"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6947EE58-11D9-A74E-AA3F-709751463255}"/>
              </a:ext>
            </a:extLst>
          </p:cNvPr>
          <p:cNvCxnSpPr>
            <a:cxnSpLocks/>
          </p:cNvCxnSpPr>
          <p:nvPr userDrawn="1"/>
        </p:nvCxnSpPr>
        <p:spPr>
          <a:xfrm>
            <a:off x="382444" y="829527"/>
            <a:ext cx="8379114" cy="0"/>
          </a:xfrm>
          <a:prstGeom prst="line">
            <a:avLst/>
          </a:prstGeom>
          <a:ln w="28575">
            <a:solidFill>
              <a:schemeClr val="accent1"/>
            </a:solidFill>
          </a:ln>
        </p:spPr>
        <p:style>
          <a:lnRef idx="1">
            <a:schemeClr val="accent3"/>
          </a:lnRef>
          <a:fillRef idx="0">
            <a:schemeClr val="accent3"/>
          </a:fillRef>
          <a:effectRef idx="0">
            <a:schemeClr val="accent3"/>
          </a:effectRef>
          <a:fontRef idx="minor">
            <a:schemeClr val="tx1"/>
          </a:fontRef>
        </p:style>
      </p:cxnSp>
      <p:sp>
        <p:nvSpPr>
          <p:cNvPr id="2" name="TextBox 1"/>
          <p:cNvSpPr txBox="1"/>
          <p:nvPr userDrawn="1"/>
        </p:nvSpPr>
        <p:spPr>
          <a:xfrm>
            <a:off x="415637" y="6303272"/>
            <a:ext cx="981927" cy="231923"/>
          </a:xfrm>
          <a:prstGeom prst="rect">
            <a:avLst/>
          </a:prstGeom>
          <a:noFill/>
        </p:spPr>
        <p:txBody>
          <a:bodyPr wrap="square" lIns="0" rtlCol="0">
            <a:spAutoFit/>
          </a:bodyPr>
          <a:lstStyle/>
          <a:p>
            <a:pPr algn="l"/>
            <a:r>
              <a:rPr lang="en-US" sz="907" dirty="0">
                <a:solidFill>
                  <a:schemeClr val="accent1"/>
                </a:solidFill>
                <a:latin typeface="+mn-lt"/>
              </a:rPr>
              <a:t>Page </a:t>
            </a:r>
            <a:fld id="{B8FD5194-64B3-42AD-A2B1-B47F8270355C}" type="slidenum">
              <a:rPr lang="en-US" sz="907" smtClean="0">
                <a:solidFill>
                  <a:schemeClr val="accent1"/>
                </a:solidFill>
                <a:latin typeface="+mn-lt"/>
              </a:rPr>
              <a:pPr algn="l"/>
              <a:t>‹#›</a:t>
            </a:fld>
            <a:endParaRPr lang="en-US" sz="907" dirty="0">
              <a:solidFill>
                <a:schemeClr val="accent1"/>
              </a:solidFill>
              <a:latin typeface="+mn-lt"/>
            </a:endParaRPr>
          </a:p>
        </p:txBody>
      </p:sp>
      <p:grpSp>
        <p:nvGrpSpPr>
          <p:cNvPr id="31" name="Group 30">
            <a:extLst>
              <a:ext uri="{FF2B5EF4-FFF2-40B4-BE49-F238E27FC236}">
                <a16:creationId xmlns:a16="http://schemas.microsoft.com/office/drawing/2014/main" id="{3A8589C3-8C29-684D-BB83-729584262FFB}"/>
              </a:ext>
            </a:extLst>
          </p:cNvPr>
          <p:cNvGrpSpPr/>
          <p:nvPr userDrawn="1"/>
        </p:nvGrpSpPr>
        <p:grpSpPr>
          <a:xfrm>
            <a:off x="-1843258" y="385589"/>
            <a:ext cx="1636546" cy="5329763"/>
            <a:chOff x="-2028517" y="425040"/>
            <a:chExt cx="1546549" cy="5875077"/>
          </a:xfrm>
        </p:grpSpPr>
        <p:grpSp>
          <p:nvGrpSpPr>
            <p:cNvPr id="4" name="Group 3">
              <a:extLst>
                <a:ext uri="{FF2B5EF4-FFF2-40B4-BE49-F238E27FC236}">
                  <a16:creationId xmlns:a16="http://schemas.microsoft.com/office/drawing/2014/main" id="{3ED4D03E-8499-4D46-866A-F48E4E6BE570}"/>
                </a:ext>
              </a:extLst>
            </p:cNvPr>
            <p:cNvGrpSpPr/>
            <p:nvPr userDrawn="1"/>
          </p:nvGrpSpPr>
          <p:grpSpPr>
            <a:xfrm>
              <a:off x="-2027586" y="1344085"/>
              <a:ext cx="1545618" cy="1192553"/>
              <a:chOff x="-2027586" y="1723188"/>
              <a:chExt cx="1545618" cy="821238"/>
            </a:xfrm>
          </p:grpSpPr>
          <p:sp>
            <p:nvSpPr>
              <p:cNvPr id="11" name="Rectangle 10">
                <a:extLst>
                  <a:ext uri="{FF2B5EF4-FFF2-40B4-BE49-F238E27FC236}">
                    <a16:creationId xmlns:a16="http://schemas.microsoft.com/office/drawing/2014/main" id="{D6638733-C48A-D045-A1EC-3ED1E6EB0DAF}"/>
                  </a:ext>
                </a:extLst>
              </p:cNvPr>
              <p:cNvSpPr/>
              <p:nvPr/>
            </p:nvSpPr>
            <p:spPr>
              <a:xfrm rot="10800000">
                <a:off x="-1200563" y="1723188"/>
                <a:ext cx="718595" cy="821237"/>
              </a:xfrm>
              <a:prstGeom prst="rect">
                <a:avLst/>
              </a:prstGeom>
              <a:solidFill>
                <a:schemeClr val="accent3"/>
              </a:solidFill>
              <a:ln w="25400" cap="flat" cmpd="sng" algn="ctr">
                <a:noFill/>
                <a:prstDash val="solid"/>
              </a:ln>
              <a:effectLst/>
            </p:spPr>
            <p:txBody>
              <a:bodyPr rtlCol="0" anchor="ctr"/>
              <a:lstStyle/>
              <a:p>
                <a:pPr marL="0" marR="0" lvl="0" indent="0" defTabSz="923870" eaLnBrk="1" fontAlgn="auto" latinLnBrk="0" hangingPunct="1">
                  <a:lnSpc>
                    <a:spcPct val="100000"/>
                  </a:lnSpc>
                  <a:spcBef>
                    <a:spcPts val="0"/>
                  </a:spcBef>
                  <a:spcAft>
                    <a:spcPts val="0"/>
                  </a:spcAft>
                  <a:buClrTx/>
                  <a:buSzTx/>
                  <a:buFontTx/>
                  <a:buNone/>
                  <a:tabLst/>
                  <a:defRPr/>
                </a:pPr>
                <a:endParaRPr kumimoji="0" lang="en-US" sz="1819" b="0" i="0" u="none" strike="noStrike" kern="0" cap="none" spc="0" normalizeH="0" baseline="0" noProof="0" dirty="0">
                  <a:ln>
                    <a:noFill/>
                  </a:ln>
                  <a:solidFill>
                    <a:srgbClr val="003767"/>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7A8A0DC4-2688-B34A-8028-5CDFE87D1BEA}"/>
                  </a:ext>
                </a:extLst>
              </p:cNvPr>
              <p:cNvSpPr/>
              <p:nvPr/>
            </p:nvSpPr>
            <p:spPr>
              <a:xfrm rot="10800000">
                <a:off x="-2027586" y="1723189"/>
                <a:ext cx="718595" cy="821237"/>
              </a:xfrm>
              <a:prstGeom prst="rect">
                <a:avLst/>
              </a:prstGeom>
              <a:solidFill>
                <a:schemeClr val="accent2"/>
              </a:solidFill>
              <a:ln w="25400" cap="flat" cmpd="sng" algn="ctr">
                <a:noFill/>
                <a:prstDash val="solid"/>
              </a:ln>
              <a:effectLst/>
            </p:spPr>
            <p:txBody>
              <a:bodyPr rtlCol="0" anchor="ctr"/>
              <a:lstStyle/>
              <a:p>
                <a:pPr marL="0" marR="0" lvl="0" indent="0" defTabSz="923870" eaLnBrk="1" fontAlgn="auto" latinLnBrk="0" hangingPunct="1">
                  <a:lnSpc>
                    <a:spcPct val="100000"/>
                  </a:lnSpc>
                  <a:spcBef>
                    <a:spcPts val="0"/>
                  </a:spcBef>
                  <a:spcAft>
                    <a:spcPts val="0"/>
                  </a:spcAft>
                  <a:buClrTx/>
                  <a:buSzTx/>
                  <a:buFontTx/>
                  <a:buNone/>
                  <a:tabLst/>
                  <a:defRPr/>
                </a:pPr>
                <a:endParaRPr kumimoji="0" lang="en-US" sz="1819" b="0" i="0" u="none" strike="noStrike" kern="0" cap="none" spc="0" normalizeH="0" baseline="0" noProof="0" dirty="0">
                  <a:ln>
                    <a:noFill/>
                  </a:ln>
                  <a:solidFill>
                    <a:srgbClr val="003767"/>
                  </a:solidFill>
                  <a:effectLst/>
                  <a:uLnTx/>
                  <a:uFillTx/>
                  <a:latin typeface="Calibri"/>
                  <a:ea typeface="+mn-ea"/>
                  <a:cs typeface="+mn-cs"/>
                </a:endParaRPr>
              </a:p>
            </p:txBody>
          </p:sp>
        </p:grpSp>
        <p:grpSp>
          <p:nvGrpSpPr>
            <p:cNvPr id="30" name="Group 29">
              <a:extLst>
                <a:ext uri="{FF2B5EF4-FFF2-40B4-BE49-F238E27FC236}">
                  <a16:creationId xmlns:a16="http://schemas.microsoft.com/office/drawing/2014/main" id="{DF0365DD-B257-EC46-84C7-96AD2B5132DC}"/>
                </a:ext>
              </a:extLst>
            </p:cNvPr>
            <p:cNvGrpSpPr/>
            <p:nvPr userDrawn="1"/>
          </p:nvGrpSpPr>
          <p:grpSpPr>
            <a:xfrm>
              <a:off x="-2028517" y="425040"/>
              <a:ext cx="1533936" cy="5875077"/>
              <a:chOff x="-2028517" y="428091"/>
              <a:chExt cx="1533936" cy="5875077"/>
            </a:xfrm>
          </p:grpSpPr>
          <p:sp>
            <p:nvSpPr>
              <p:cNvPr id="10" name="Rectangle 9">
                <a:extLst>
                  <a:ext uri="{FF2B5EF4-FFF2-40B4-BE49-F238E27FC236}">
                    <a16:creationId xmlns:a16="http://schemas.microsoft.com/office/drawing/2014/main" id="{61325312-F951-8149-BE62-4BEF35DF2BAB}"/>
                  </a:ext>
                </a:extLst>
              </p:cNvPr>
              <p:cNvSpPr/>
              <p:nvPr/>
            </p:nvSpPr>
            <p:spPr>
              <a:xfrm rot="10800000">
                <a:off x="-2027585" y="428091"/>
                <a:ext cx="1533003" cy="821237"/>
              </a:xfrm>
              <a:prstGeom prst="rect">
                <a:avLst/>
              </a:prstGeom>
              <a:solidFill>
                <a:schemeClr val="accent1"/>
              </a:solidFill>
              <a:ln w="25400" cap="flat" cmpd="sng" algn="ctr">
                <a:noFill/>
                <a:prstDash val="solid"/>
              </a:ln>
              <a:effectLst/>
            </p:spPr>
            <p:txBody>
              <a:bodyPr rtlCol="0" anchor="ctr"/>
              <a:lstStyle/>
              <a:p>
                <a:pPr marL="0" marR="0" lvl="0" indent="0" defTabSz="923870" eaLnBrk="1" fontAlgn="auto" latinLnBrk="0" hangingPunct="1">
                  <a:lnSpc>
                    <a:spcPct val="100000"/>
                  </a:lnSpc>
                  <a:spcBef>
                    <a:spcPts val="0"/>
                  </a:spcBef>
                  <a:spcAft>
                    <a:spcPts val="0"/>
                  </a:spcAft>
                  <a:buClrTx/>
                  <a:buSzTx/>
                  <a:buFontTx/>
                  <a:buNone/>
                  <a:tabLst/>
                  <a:defRPr/>
                </a:pPr>
                <a:endParaRPr kumimoji="0" lang="en-US" sz="1819" b="0" i="0" u="none" strike="noStrike" kern="0" cap="none" spc="0" normalizeH="0" baseline="0" noProof="0" dirty="0">
                  <a:ln>
                    <a:noFill/>
                  </a:ln>
                  <a:solidFill>
                    <a:srgbClr val="003767"/>
                  </a:solidFill>
                  <a:effectLst/>
                  <a:uLnTx/>
                  <a:uFillTx/>
                  <a:latin typeface="Calibri"/>
                  <a:ea typeface="+mn-ea"/>
                  <a:cs typeface="+mn-cs"/>
                </a:endParaRPr>
              </a:p>
            </p:txBody>
          </p:sp>
          <p:grpSp>
            <p:nvGrpSpPr>
              <p:cNvPr id="6" name="Group 5">
                <a:extLst>
                  <a:ext uri="{FF2B5EF4-FFF2-40B4-BE49-F238E27FC236}">
                    <a16:creationId xmlns:a16="http://schemas.microsoft.com/office/drawing/2014/main" id="{1D151465-BC80-A842-B558-A8912EA52F13}"/>
                  </a:ext>
                </a:extLst>
              </p:cNvPr>
              <p:cNvGrpSpPr/>
              <p:nvPr userDrawn="1"/>
            </p:nvGrpSpPr>
            <p:grpSpPr>
              <a:xfrm>
                <a:off x="-2027587" y="2639186"/>
                <a:ext cx="1533006" cy="3663982"/>
                <a:chOff x="-2027587" y="2639186"/>
                <a:chExt cx="1533006" cy="3663982"/>
              </a:xfrm>
            </p:grpSpPr>
            <p:sp>
              <p:nvSpPr>
                <p:cNvPr id="13" name="Rectangle 12">
                  <a:extLst>
                    <a:ext uri="{FF2B5EF4-FFF2-40B4-BE49-F238E27FC236}">
                      <a16:creationId xmlns:a16="http://schemas.microsoft.com/office/drawing/2014/main" id="{6DF77A49-0C74-9544-A58F-9DA9F13C85BB}"/>
                    </a:ext>
                  </a:extLst>
                </p:cNvPr>
                <p:cNvSpPr/>
                <p:nvPr/>
              </p:nvSpPr>
              <p:spPr>
                <a:xfrm rot="10800000">
                  <a:off x="-1213176" y="3586768"/>
                  <a:ext cx="718595" cy="821237"/>
                </a:xfrm>
                <a:prstGeom prst="rect">
                  <a:avLst/>
                </a:prstGeom>
                <a:solidFill>
                  <a:srgbClr val="E57200"/>
                </a:solidFill>
                <a:ln w="25400" cap="flat" cmpd="sng" algn="ctr">
                  <a:noFill/>
                  <a:prstDash val="solid"/>
                </a:ln>
                <a:effectLst/>
              </p:spPr>
              <p:txBody>
                <a:bodyPr rtlCol="0" anchor="ctr"/>
                <a:lstStyle/>
                <a:p>
                  <a:pPr marL="0" marR="0" lvl="0" indent="0" defTabSz="923870" eaLnBrk="1" fontAlgn="auto" latinLnBrk="0" hangingPunct="1">
                    <a:lnSpc>
                      <a:spcPct val="100000"/>
                    </a:lnSpc>
                    <a:spcBef>
                      <a:spcPts val="0"/>
                    </a:spcBef>
                    <a:spcAft>
                      <a:spcPts val="0"/>
                    </a:spcAft>
                    <a:buClrTx/>
                    <a:buSzTx/>
                    <a:buFontTx/>
                    <a:buNone/>
                    <a:tabLst/>
                    <a:defRPr/>
                  </a:pPr>
                  <a:endParaRPr kumimoji="0" lang="en-US" sz="1819" b="0" i="0" u="none" strike="noStrike" kern="0" cap="none" spc="0" normalizeH="0" baseline="0" noProof="0" dirty="0">
                    <a:ln>
                      <a:noFill/>
                    </a:ln>
                    <a:solidFill>
                      <a:srgbClr val="003767"/>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E383A70B-1D61-2D4A-BE58-38BED2628453}"/>
                    </a:ext>
                  </a:extLst>
                </p:cNvPr>
                <p:cNvSpPr/>
                <p:nvPr/>
              </p:nvSpPr>
              <p:spPr>
                <a:xfrm rot="10800000">
                  <a:off x="-2027586" y="3599732"/>
                  <a:ext cx="718595" cy="821237"/>
                </a:xfrm>
                <a:prstGeom prst="rect">
                  <a:avLst/>
                </a:prstGeom>
                <a:solidFill>
                  <a:srgbClr val="B3A369"/>
                </a:solidFill>
                <a:ln w="25400" cap="flat" cmpd="sng" algn="ctr">
                  <a:noFill/>
                  <a:prstDash val="solid"/>
                </a:ln>
                <a:effectLst/>
              </p:spPr>
              <p:txBody>
                <a:bodyPr rtlCol="0" anchor="ctr"/>
                <a:lstStyle/>
                <a:p>
                  <a:pPr marL="0" marR="0" lvl="0" indent="0" defTabSz="923870" eaLnBrk="1" fontAlgn="auto" latinLnBrk="0" hangingPunct="1">
                    <a:lnSpc>
                      <a:spcPct val="100000"/>
                    </a:lnSpc>
                    <a:spcBef>
                      <a:spcPts val="0"/>
                    </a:spcBef>
                    <a:spcAft>
                      <a:spcPts val="0"/>
                    </a:spcAft>
                    <a:buClrTx/>
                    <a:buSzTx/>
                    <a:buFontTx/>
                    <a:buNone/>
                    <a:tabLst/>
                    <a:defRPr/>
                  </a:pPr>
                  <a:endParaRPr kumimoji="0" lang="en-US" sz="1819" b="0" i="0" u="none" strike="noStrike" kern="0" cap="none" spc="0" normalizeH="0" baseline="0" noProof="0" dirty="0">
                    <a:ln>
                      <a:noFill/>
                    </a:ln>
                    <a:solidFill>
                      <a:srgbClr val="003767"/>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3D6C3FD8-3C6A-4346-B90E-737655C3C4BD}"/>
                    </a:ext>
                  </a:extLst>
                </p:cNvPr>
                <p:cNvSpPr/>
                <p:nvPr/>
              </p:nvSpPr>
              <p:spPr>
                <a:xfrm rot="10800000">
                  <a:off x="-2027587" y="2654978"/>
                  <a:ext cx="718595" cy="821237"/>
                </a:xfrm>
                <a:prstGeom prst="rect">
                  <a:avLst/>
                </a:prstGeom>
                <a:solidFill>
                  <a:srgbClr val="00A3E0"/>
                </a:solidFill>
                <a:ln w="25400" cap="flat" cmpd="sng" algn="ctr">
                  <a:noFill/>
                  <a:prstDash val="solid"/>
                </a:ln>
                <a:effectLst/>
              </p:spPr>
              <p:txBody>
                <a:bodyPr rtlCol="0" anchor="ctr"/>
                <a:lstStyle/>
                <a:p>
                  <a:pPr marL="0" marR="0" lvl="0" indent="0" defTabSz="923870" eaLnBrk="1" fontAlgn="auto" latinLnBrk="0" hangingPunct="1">
                    <a:lnSpc>
                      <a:spcPct val="100000"/>
                    </a:lnSpc>
                    <a:spcBef>
                      <a:spcPts val="0"/>
                    </a:spcBef>
                    <a:spcAft>
                      <a:spcPts val="0"/>
                    </a:spcAft>
                    <a:buClrTx/>
                    <a:buSzTx/>
                    <a:buFontTx/>
                    <a:buNone/>
                    <a:tabLst/>
                    <a:defRPr/>
                  </a:pPr>
                  <a:endParaRPr kumimoji="0" lang="en-US" sz="1819" b="0" i="0" u="none" strike="noStrike" kern="0" cap="none" spc="0" normalizeH="0" baseline="0" noProof="0" dirty="0">
                    <a:ln>
                      <a:noFill/>
                    </a:ln>
                    <a:solidFill>
                      <a:srgbClr val="003767"/>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A18E3FB4-5D1B-A641-A6F1-E6AE4F336C37}"/>
                    </a:ext>
                  </a:extLst>
                </p:cNvPr>
                <p:cNvSpPr/>
                <p:nvPr/>
              </p:nvSpPr>
              <p:spPr>
                <a:xfrm rot="10800000">
                  <a:off x="-2027584" y="5481931"/>
                  <a:ext cx="718595" cy="821237"/>
                </a:xfrm>
                <a:prstGeom prst="rect">
                  <a:avLst/>
                </a:prstGeom>
                <a:solidFill>
                  <a:srgbClr val="5C462B"/>
                </a:solidFill>
                <a:ln w="25400" cap="flat" cmpd="sng" algn="ctr">
                  <a:noFill/>
                  <a:prstDash val="solid"/>
                </a:ln>
                <a:effectLst/>
              </p:spPr>
              <p:txBody>
                <a:bodyPr rtlCol="0" anchor="ctr"/>
                <a:lstStyle/>
                <a:p>
                  <a:pPr marL="0" marR="0" lvl="0" indent="0" defTabSz="923870" eaLnBrk="1" fontAlgn="auto" latinLnBrk="0" hangingPunct="1">
                    <a:lnSpc>
                      <a:spcPct val="100000"/>
                    </a:lnSpc>
                    <a:spcBef>
                      <a:spcPts val="0"/>
                    </a:spcBef>
                    <a:spcAft>
                      <a:spcPts val="0"/>
                    </a:spcAft>
                    <a:buClrTx/>
                    <a:buSzTx/>
                    <a:buFontTx/>
                    <a:buNone/>
                    <a:tabLst/>
                    <a:defRPr/>
                  </a:pPr>
                  <a:endParaRPr kumimoji="0" lang="en-US" sz="1819" b="0" i="0" u="none" strike="noStrike" kern="0" cap="none" spc="0" normalizeH="0" baseline="0" noProof="0" dirty="0">
                    <a:ln>
                      <a:noFill/>
                    </a:ln>
                    <a:solidFill>
                      <a:srgbClr val="003767"/>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957ABF51-019C-8B4B-B10C-4C69A28DA8EB}"/>
                    </a:ext>
                  </a:extLst>
                </p:cNvPr>
                <p:cNvSpPr/>
                <p:nvPr/>
              </p:nvSpPr>
              <p:spPr>
                <a:xfrm rot="10800000">
                  <a:off x="-2027586" y="4544487"/>
                  <a:ext cx="718595" cy="821237"/>
                </a:xfrm>
                <a:prstGeom prst="rect">
                  <a:avLst/>
                </a:prstGeom>
                <a:solidFill>
                  <a:srgbClr val="512A44"/>
                </a:solidFill>
                <a:ln w="25400" cap="flat" cmpd="sng" algn="ctr">
                  <a:noFill/>
                  <a:prstDash val="solid"/>
                </a:ln>
                <a:effectLst/>
              </p:spPr>
              <p:txBody>
                <a:bodyPr rtlCol="0" anchor="ctr"/>
                <a:lstStyle/>
                <a:p>
                  <a:pPr marL="0" marR="0" lvl="0" indent="0" defTabSz="923870" eaLnBrk="1" fontAlgn="auto" latinLnBrk="0" hangingPunct="1">
                    <a:lnSpc>
                      <a:spcPct val="100000"/>
                    </a:lnSpc>
                    <a:spcBef>
                      <a:spcPts val="0"/>
                    </a:spcBef>
                    <a:spcAft>
                      <a:spcPts val="0"/>
                    </a:spcAft>
                    <a:buClrTx/>
                    <a:buSzTx/>
                    <a:buFontTx/>
                    <a:buNone/>
                    <a:tabLst/>
                    <a:defRPr/>
                  </a:pPr>
                  <a:endParaRPr kumimoji="0" lang="en-US" sz="1819" b="0" i="0" u="none" strike="noStrike" kern="0" cap="none" spc="0" normalizeH="0" baseline="0" noProof="0" dirty="0">
                    <a:ln>
                      <a:noFill/>
                    </a:ln>
                    <a:solidFill>
                      <a:srgbClr val="003767"/>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F9400477-BBDC-EC4E-93AA-0FC9D9BF18EA}"/>
                    </a:ext>
                  </a:extLst>
                </p:cNvPr>
                <p:cNvSpPr/>
                <p:nvPr/>
              </p:nvSpPr>
              <p:spPr>
                <a:xfrm rot="10800000">
                  <a:off x="-1213177" y="4534350"/>
                  <a:ext cx="718595" cy="821237"/>
                </a:xfrm>
                <a:prstGeom prst="rect">
                  <a:avLst/>
                </a:prstGeom>
                <a:solidFill>
                  <a:srgbClr val="8F3237"/>
                </a:solidFill>
                <a:ln w="25400" cap="flat" cmpd="sng" algn="ctr">
                  <a:noFill/>
                  <a:prstDash val="solid"/>
                </a:ln>
                <a:effectLst/>
              </p:spPr>
              <p:txBody>
                <a:bodyPr rtlCol="0" anchor="ctr"/>
                <a:lstStyle/>
                <a:p>
                  <a:pPr marL="0" marR="0" lvl="0" indent="0" defTabSz="923870" eaLnBrk="1" fontAlgn="auto" latinLnBrk="0" hangingPunct="1">
                    <a:lnSpc>
                      <a:spcPct val="100000"/>
                    </a:lnSpc>
                    <a:spcBef>
                      <a:spcPts val="0"/>
                    </a:spcBef>
                    <a:spcAft>
                      <a:spcPts val="0"/>
                    </a:spcAft>
                    <a:buClrTx/>
                    <a:buSzTx/>
                    <a:buFontTx/>
                    <a:buNone/>
                    <a:tabLst/>
                    <a:defRPr/>
                  </a:pPr>
                  <a:endParaRPr kumimoji="0" lang="en-US" sz="1819" b="0" i="0" u="none" strike="noStrike" kern="0" cap="none" spc="0" normalizeH="0" baseline="0" noProof="0" dirty="0">
                    <a:ln>
                      <a:noFill/>
                    </a:ln>
                    <a:solidFill>
                      <a:srgbClr val="003767"/>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id="{4FD057B8-9F47-B142-BC09-0C7447EE13E1}"/>
                    </a:ext>
                  </a:extLst>
                </p:cNvPr>
                <p:cNvSpPr/>
                <p:nvPr/>
              </p:nvSpPr>
              <p:spPr>
                <a:xfrm rot="10800000">
                  <a:off x="-1213176" y="2639186"/>
                  <a:ext cx="718595" cy="821237"/>
                </a:xfrm>
                <a:prstGeom prst="rect">
                  <a:avLst/>
                </a:prstGeom>
                <a:solidFill>
                  <a:schemeClr val="accent5"/>
                </a:solidFill>
                <a:ln w="25400" cap="flat" cmpd="sng" algn="ctr">
                  <a:noFill/>
                  <a:prstDash val="solid"/>
                </a:ln>
                <a:effectLst/>
              </p:spPr>
              <p:txBody>
                <a:bodyPr rtlCol="0" anchor="ctr"/>
                <a:lstStyle/>
                <a:p>
                  <a:pPr marL="0" marR="0" lvl="0" indent="0" defTabSz="923870" eaLnBrk="1" fontAlgn="auto" latinLnBrk="0" hangingPunct="1">
                    <a:lnSpc>
                      <a:spcPct val="100000"/>
                    </a:lnSpc>
                    <a:spcBef>
                      <a:spcPts val="0"/>
                    </a:spcBef>
                    <a:spcAft>
                      <a:spcPts val="0"/>
                    </a:spcAft>
                    <a:buClrTx/>
                    <a:buSzTx/>
                    <a:buFontTx/>
                    <a:buNone/>
                    <a:tabLst/>
                    <a:defRPr/>
                  </a:pPr>
                  <a:endParaRPr kumimoji="0" lang="en-US" sz="1819" b="0" i="0" u="none" strike="noStrike" kern="0" cap="none" spc="0" normalizeH="0" baseline="0" noProof="0" dirty="0">
                    <a:ln>
                      <a:noFill/>
                    </a:ln>
                    <a:solidFill>
                      <a:srgbClr val="003767"/>
                    </a:solidFill>
                    <a:effectLst/>
                    <a:uLnTx/>
                    <a:uFillTx/>
                    <a:latin typeface="Calibri"/>
                    <a:ea typeface="+mn-ea"/>
                    <a:cs typeface="+mn-cs"/>
                  </a:endParaRPr>
                </a:p>
              </p:txBody>
            </p:sp>
          </p:grpSp>
          <p:sp>
            <p:nvSpPr>
              <p:cNvPr id="20" name="TextBox 19">
                <a:extLst>
                  <a:ext uri="{FF2B5EF4-FFF2-40B4-BE49-F238E27FC236}">
                    <a16:creationId xmlns:a16="http://schemas.microsoft.com/office/drawing/2014/main" id="{389997A3-E390-964C-8151-E1CB9C57DF95}"/>
                  </a:ext>
                </a:extLst>
              </p:cNvPr>
              <p:cNvSpPr txBox="1"/>
              <p:nvPr userDrawn="1"/>
            </p:nvSpPr>
            <p:spPr>
              <a:xfrm>
                <a:off x="-2028517" y="565725"/>
                <a:ext cx="578663" cy="655421"/>
              </a:xfrm>
              <a:prstGeom prst="rect">
                <a:avLst/>
              </a:prstGeom>
              <a:noFill/>
            </p:spPr>
            <p:txBody>
              <a:bodyPr wrap="square" rtlCol="0">
                <a:spAutoFit/>
              </a:bodyPr>
              <a:lstStyle/>
              <a:p>
                <a:pPr algn="l"/>
                <a:r>
                  <a:rPr lang="en-US" sz="1088" dirty="0">
                    <a:solidFill>
                      <a:schemeClr val="bg1"/>
                    </a:solidFill>
                    <a:latin typeface="+mn-lt"/>
                  </a:rPr>
                  <a:t>R: 0   G: 48   B: 87</a:t>
                </a:r>
              </a:p>
            </p:txBody>
          </p:sp>
          <p:sp>
            <p:nvSpPr>
              <p:cNvPr id="21" name="TextBox 20">
                <a:extLst>
                  <a:ext uri="{FF2B5EF4-FFF2-40B4-BE49-F238E27FC236}">
                    <a16:creationId xmlns:a16="http://schemas.microsoft.com/office/drawing/2014/main" id="{E67B4075-AEA6-2748-9A5C-19BC34D45613}"/>
                  </a:ext>
                </a:extLst>
              </p:cNvPr>
              <p:cNvSpPr txBox="1"/>
              <p:nvPr userDrawn="1"/>
            </p:nvSpPr>
            <p:spPr>
              <a:xfrm>
                <a:off x="-2028517" y="1511705"/>
                <a:ext cx="667704" cy="655421"/>
              </a:xfrm>
              <a:prstGeom prst="rect">
                <a:avLst/>
              </a:prstGeom>
              <a:noFill/>
            </p:spPr>
            <p:txBody>
              <a:bodyPr wrap="square" rtlCol="0">
                <a:spAutoFit/>
              </a:bodyPr>
              <a:lstStyle/>
              <a:p>
                <a:pPr algn="l">
                  <a:lnSpc>
                    <a:spcPct val="100000"/>
                  </a:lnSpc>
                </a:pPr>
                <a:r>
                  <a:rPr lang="en-US" sz="1088" dirty="0">
                    <a:solidFill>
                      <a:schemeClr val="accent1"/>
                    </a:solidFill>
                    <a:latin typeface="+mn-lt"/>
                  </a:rPr>
                  <a:t>R: 151  G: 153  B: 155</a:t>
                </a:r>
              </a:p>
            </p:txBody>
          </p:sp>
          <p:sp>
            <p:nvSpPr>
              <p:cNvPr id="22" name="TextBox 21">
                <a:extLst>
                  <a:ext uri="{FF2B5EF4-FFF2-40B4-BE49-F238E27FC236}">
                    <a16:creationId xmlns:a16="http://schemas.microsoft.com/office/drawing/2014/main" id="{CAA350E9-C2EF-4548-848F-7CA4F80EA7B9}"/>
                  </a:ext>
                </a:extLst>
              </p:cNvPr>
              <p:cNvSpPr txBox="1"/>
              <p:nvPr userDrawn="1"/>
            </p:nvSpPr>
            <p:spPr>
              <a:xfrm>
                <a:off x="-1213178" y="1511705"/>
                <a:ext cx="667704" cy="655421"/>
              </a:xfrm>
              <a:prstGeom prst="rect">
                <a:avLst/>
              </a:prstGeom>
              <a:noFill/>
            </p:spPr>
            <p:txBody>
              <a:bodyPr wrap="square" rtlCol="0">
                <a:spAutoFit/>
              </a:bodyPr>
              <a:lstStyle/>
              <a:p>
                <a:pPr algn="l">
                  <a:lnSpc>
                    <a:spcPct val="100000"/>
                  </a:lnSpc>
                </a:pPr>
                <a:r>
                  <a:rPr lang="en-US" sz="1088" dirty="0">
                    <a:solidFill>
                      <a:schemeClr val="bg1"/>
                    </a:solidFill>
                    <a:latin typeface="+mn-lt"/>
                  </a:rPr>
                  <a:t>R: 101  G: 141  B: 27</a:t>
                </a:r>
              </a:p>
            </p:txBody>
          </p:sp>
          <p:sp>
            <p:nvSpPr>
              <p:cNvPr id="23" name="TextBox 22">
                <a:extLst>
                  <a:ext uri="{FF2B5EF4-FFF2-40B4-BE49-F238E27FC236}">
                    <a16:creationId xmlns:a16="http://schemas.microsoft.com/office/drawing/2014/main" id="{F0DAEAB5-A49A-964D-AFDE-DF0F8FDD4C64}"/>
                  </a:ext>
                </a:extLst>
              </p:cNvPr>
              <p:cNvSpPr txBox="1"/>
              <p:nvPr userDrawn="1"/>
            </p:nvSpPr>
            <p:spPr>
              <a:xfrm>
                <a:off x="-2028517" y="2747102"/>
                <a:ext cx="681480" cy="655421"/>
              </a:xfrm>
              <a:prstGeom prst="rect">
                <a:avLst/>
              </a:prstGeom>
              <a:noFill/>
            </p:spPr>
            <p:txBody>
              <a:bodyPr wrap="square" rtlCol="0">
                <a:spAutoFit/>
              </a:bodyPr>
              <a:lstStyle/>
              <a:p>
                <a:pPr algn="l">
                  <a:lnSpc>
                    <a:spcPct val="100000"/>
                  </a:lnSpc>
                </a:pPr>
                <a:r>
                  <a:rPr lang="en-US" sz="1088" dirty="0">
                    <a:solidFill>
                      <a:schemeClr val="bg1"/>
                    </a:solidFill>
                    <a:latin typeface="+mn-lt"/>
                  </a:rPr>
                  <a:t>R: 0  </a:t>
                </a:r>
              </a:p>
              <a:p>
                <a:pPr algn="l">
                  <a:lnSpc>
                    <a:spcPct val="100000"/>
                  </a:lnSpc>
                </a:pPr>
                <a:r>
                  <a:rPr lang="en-US" sz="1088" dirty="0">
                    <a:solidFill>
                      <a:schemeClr val="bg1"/>
                    </a:solidFill>
                    <a:latin typeface="+mn-lt"/>
                  </a:rPr>
                  <a:t>G: 163  B: 224</a:t>
                </a:r>
              </a:p>
            </p:txBody>
          </p:sp>
          <p:sp>
            <p:nvSpPr>
              <p:cNvPr id="24" name="TextBox 23">
                <a:extLst>
                  <a:ext uri="{FF2B5EF4-FFF2-40B4-BE49-F238E27FC236}">
                    <a16:creationId xmlns:a16="http://schemas.microsoft.com/office/drawing/2014/main" id="{02F71BA2-4FA3-894C-87E8-D180A9AD9345}"/>
                  </a:ext>
                </a:extLst>
              </p:cNvPr>
              <p:cNvSpPr txBox="1"/>
              <p:nvPr userDrawn="1"/>
            </p:nvSpPr>
            <p:spPr>
              <a:xfrm>
                <a:off x="-1213178" y="2747769"/>
                <a:ext cx="681480" cy="655421"/>
              </a:xfrm>
              <a:prstGeom prst="rect">
                <a:avLst/>
              </a:prstGeom>
              <a:noFill/>
            </p:spPr>
            <p:txBody>
              <a:bodyPr wrap="square" rtlCol="0">
                <a:spAutoFit/>
              </a:bodyPr>
              <a:lstStyle/>
              <a:p>
                <a:pPr algn="l">
                  <a:lnSpc>
                    <a:spcPct val="100000"/>
                  </a:lnSpc>
                </a:pPr>
                <a:r>
                  <a:rPr lang="en-US" sz="1088" dirty="0">
                    <a:solidFill>
                      <a:schemeClr val="tx1"/>
                    </a:solidFill>
                    <a:latin typeface="+mn-lt"/>
                  </a:rPr>
                  <a:t>R: 241  </a:t>
                </a:r>
              </a:p>
              <a:p>
                <a:pPr algn="l">
                  <a:lnSpc>
                    <a:spcPct val="100000"/>
                  </a:lnSpc>
                </a:pPr>
                <a:r>
                  <a:rPr lang="en-US" sz="1088" dirty="0">
                    <a:solidFill>
                      <a:schemeClr val="tx1"/>
                    </a:solidFill>
                    <a:latin typeface="+mn-lt"/>
                  </a:rPr>
                  <a:t>G: 196  B: 0</a:t>
                </a:r>
              </a:p>
            </p:txBody>
          </p:sp>
          <p:sp>
            <p:nvSpPr>
              <p:cNvPr id="25" name="TextBox 24">
                <a:extLst>
                  <a:ext uri="{FF2B5EF4-FFF2-40B4-BE49-F238E27FC236}">
                    <a16:creationId xmlns:a16="http://schemas.microsoft.com/office/drawing/2014/main" id="{E8F1DC4B-C0CF-AE4A-B4AB-A4613A7A0CF1}"/>
                  </a:ext>
                </a:extLst>
              </p:cNvPr>
              <p:cNvSpPr txBox="1"/>
              <p:nvPr userDrawn="1"/>
            </p:nvSpPr>
            <p:spPr>
              <a:xfrm>
                <a:off x="-2028517" y="3656225"/>
                <a:ext cx="681480" cy="655421"/>
              </a:xfrm>
              <a:prstGeom prst="rect">
                <a:avLst/>
              </a:prstGeom>
              <a:noFill/>
            </p:spPr>
            <p:txBody>
              <a:bodyPr wrap="square" rtlCol="0">
                <a:spAutoFit/>
              </a:bodyPr>
              <a:lstStyle/>
              <a:p>
                <a:pPr algn="l">
                  <a:lnSpc>
                    <a:spcPct val="100000"/>
                  </a:lnSpc>
                </a:pPr>
                <a:r>
                  <a:rPr lang="en-US" sz="1088" dirty="0">
                    <a:solidFill>
                      <a:schemeClr val="tx1"/>
                    </a:solidFill>
                    <a:latin typeface="+mn-lt"/>
                  </a:rPr>
                  <a:t>R: 179  </a:t>
                </a:r>
              </a:p>
              <a:p>
                <a:pPr algn="l">
                  <a:lnSpc>
                    <a:spcPct val="100000"/>
                  </a:lnSpc>
                </a:pPr>
                <a:r>
                  <a:rPr lang="en-US" sz="1088" dirty="0">
                    <a:solidFill>
                      <a:schemeClr val="tx1"/>
                    </a:solidFill>
                    <a:latin typeface="+mn-lt"/>
                  </a:rPr>
                  <a:t>G: 163  B: 105</a:t>
                </a:r>
              </a:p>
            </p:txBody>
          </p:sp>
          <p:sp>
            <p:nvSpPr>
              <p:cNvPr id="26" name="TextBox 25">
                <a:extLst>
                  <a:ext uri="{FF2B5EF4-FFF2-40B4-BE49-F238E27FC236}">
                    <a16:creationId xmlns:a16="http://schemas.microsoft.com/office/drawing/2014/main" id="{F8689CB3-8AE3-6F4E-84BA-9BCCC7554521}"/>
                  </a:ext>
                </a:extLst>
              </p:cNvPr>
              <p:cNvSpPr txBox="1"/>
              <p:nvPr userDrawn="1"/>
            </p:nvSpPr>
            <p:spPr>
              <a:xfrm>
                <a:off x="-1213178" y="3656225"/>
                <a:ext cx="681480" cy="655421"/>
              </a:xfrm>
              <a:prstGeom prst="rect">
                <a:avLst/>
              </a:prstGeom>
              <a:noFill/>
            </p:spPr>
            <p:txBody>
              <a:bodyPr wrap="square" rtlCol="0">
                <a:spAutoFit/>
              </a:bodyPr>
              <a:lstStyle/>
              <a:p>
                <a:pPr algn="l">
                  <a:lnSpc>
                    <a:spcPct val="100000"/>
                  </a:lnSpc>
                </a:pPr>
                <a:r>
                  <a:rPr lang="en-US" sz="1088" dirty="0">
                    <a:solidFill>
                      <a:schemeClr val="tx1"/>
                    </a:solidFill>
                    <a:latin typeface="+mn-lt"/>
                  </a:rPr>
                  <a:t>R: 229  </a:t>
                </a:r>
              </a:p>
              <a:p>
                <a:pPr algn="l">
                  <a:lnSpc>
                    <a:spcPct val="100000"/>
                  </a:lnSpc>
                </a:pPr>
                <a:r>
                  <a:rPr lang="en-US" sz="1088" dirty="0">
                    <a:solidFill>
                      <a:schemeClr val="tx1"/>
                    </a:solidFill>
                    <a:latin typeface="+mn-lt"/>
                  </a:rPr>
                  <a:t>G: 114  B: 0</a:t>
                </a:r>
              </a:p>
            </p:txBody>
          </p:sp>
          <p:sp>
            <p:nvSpPr>
              <p:cNvPr id="27" name="TextBox 26">
                <a:extLst>
                  <a:ext uri="{FF2B5EF4-FFF2-40B4-BE49-F238E27FC236}">
                    <a16:creationId xmlns:a16="http://schemas.microsoft.com/office/drawing/2014/main" id="{E730F7B7-5B1C-F44F-87E5-6B107CE126FB}"/>
                  </a:ext>
                </a:extLst>
              </p:cNvPr>
              <p:cNvSpPr txBox="1"/>
              <p:nvPr userDrawn="1"/>
            </p:nvSpPr>
            <p:spPr>
              <a:xfrm>
                <a:off x="-2028517" y="4652956"/>
                <a:ext cx="681480" cy="655421"/>
              </a:xfrm>
              <a:prstGeom prst="rect">
                <a:avLst/>
              </a:prstGeom>
              <a:noFill/>
            </p:spPr>
            <p:txBody>
              <a:bodyPr wrap="square" rtlCol="0">
                <a:spAutoFit/>
              </a:bodyPr>
              <a:lstStyle/>
              <a:p>
                <a:pPr algn="l">
                  <a:lnSpc>
                    <a:spcPct val="100000"/>
                  </a:lnSpc>
                </a:pPr>
                <a:r>
                  <a:rPr lang="en-US" sz="1088" dirty="0">
                    <a:solidFill>
                      <a:schemeClr val="bg1"/>
                    </a:solidFill>
                    <a:latin typeface="+mn-lt"/>
                  </a:rPr>
                  <a:t>R: 81  </a:t>
                </a:r>
              </a:p>
              <a:p>
                <a:pPr algn="l">
                  <a:lnSpc>
                    <a:spcPct val="100000"/>
                  </a:lnSpc>
                </a:pPr>
                <a:r>
                  <a:rPr lang="en-US" sz="1088" dirty="0">
                    <a:solidFill>
                      <a:schemeClr val="bg1"/>
                    </a:solidFill>
                    <a:latin typeface="+mn-lt"/>
                  </a:rPr>
                  <a:t>G: 42  </a:t>
                </a:r>
              </a:p>
              <a:p>
                <a:pPr algn="l">
                  <a:lnSpc>
                    <a:spcPct val="100000"/>
                  </a:lnSpc>
                </a:pPr>
                <a:r>
                  <a:rPr lang="en-US" sz="1088" dirty="0">
                    <a:solidFill>
                      <a:schemeClr val="bg1"/>
                    </a:solidFill>
                    <a:latin typeface="+mn-lt"/>
                  </a:rPr>
                  <a:t>B: 68</a:t>
                </a:r>
              </a:p>
            </p:txBody>
          </p:sp>
          <p:sp>
            <p:nvSpPr>
              <p:cNvPr id="28" name="TextBox 27">
                <a:extLst>
                  <a:ext uri="{FF2B5EF4-FFF2-40B4-BE49-F238E27FC236}">
                    <a16:creationId xmlns:a16="http://schemas.microsoft.com/office/drawing/2014/main" id="{1C471F37-3223-E14F-957F-6F1C78051B87}"/>
                  </a:ext>
                </a:extLst>
              </p:cNvPr>
              <p:cNvSpPr txBox="1"/>
              <p:nvPr userDrawn="1"/>
            </p:nvSpPr>
            <p:spPr>
              <a:xfrm>
                <a:off x="-1213178" y="4643672"/>
                <a:ext cx="681480" cy="655421"/>
              </a:xfrm>
              <a:prstGeom prst="rect">
                <a:avLst/>
              </a:prstGeom>
              <a:noFill/>
            </p:spPr>
            <p:txBody>
              <a:bodyPr wrap="square" rtlCol="0">
                <a:spAutoFit/>
              </a:bodyPr>
              <a:lstStyle/>
              <a:p>
                <a:pPr algn="l">
                  <a:lnSpc>
                    <a:spcPct val="100000"/>
                  </a:lnSpc>
                </a:pPr>
                <a:r>
                  <a:rPr lang="en-US" sz="1088" dirty="0">
                    <a:solidFill>
                      <a:schemeClr val="bg1"/>
                    </a:solidFill>
                    <a:latin typeface="+mn-lt"/>
                  </a:rPr>
                  <a:t>R: 143  </a:t>
                </a:r>
              </a:p>
              <a:p>
                <a:pPr algn="l">
                  <a:lnSpc>
                    <a:spcPct val="100000"/>
                  </a:lnSpc>
                </a:pPr>
                <a:r>
                  <a:rPr lang="en-US" sz="1088" dirty="0">
                    <a:solidFill>
                      <a:schemeClr val="bg1"/>
                    </a:solidFill>
                    <a:latin typeface="+mn-lt"/>
                  </a:rPr>
                  <a:t>G: 50  </a:t>
                </a:r>
              </a:p>
              <a:p>
                <a:pPr algn="l">
                  <a:lnSpc>
                    <a:spcPct val="100000"/>
                  </a:lnSpc>
                </a:pPr>
                <a:r>
                  <a:rPr lang="en-US" sz="1088" dirty="0">
                    <a:solidFill>
                      <a:schemeClr val="bg1"/>
                    </a:solidFill>
                    <a:latin typeface="+mn-lt"/>
                  </a:rPr>
                  <a:t>B: 55</a:t>
                </a:r>
              </a:p>
            </p:txBody>
          </p:sp>
          <p:sp>
            <p:nvSpPr>
              <p:cNvPr id="29" name="TextBox 28">
                <a:extLst>
                  <a:ext uri="{FF2B5EF4-FFF2-40B4-BE49-F238E27FC236}">
                    <a16:creationId xmlns:a16="http://schemas.microsoft.com/office/drawing/2014/main" id="{D27C1C03-BF76-1C4B-AC48-9C4D1899110C}"/>
                  </a:ext>
                </a:extLst>
              </p:cNvPr>
              <p:cNvSpPr txBox="1"/>
              <p:nvPr userDrawn="1"/>
            </p:nvSpPr>
            <p:spPr>
              <a:xfrm>
                <a:off x="-2028517" y="5569259"/>
                <a:ext cx="681480" cy="655421"/>
              </a:xfrm>
              <a:prstGeom prst="rect">
                <a:avLst/>
              </a:prstGeom>
              <a:noFill/>
            </p:spPr>
            <p:txBody>
              <a:bodyPr wrap="square" rtlCol="0">
                <a:spAutoFit/>
              </a:bodyPr>
              <a:lstStyle/>
              <a:p>
                <a:pPr algn="l">
                  <a:lnSpc>
                    <a:spcPct val="100000"/>
                  </a:lnSpc>
                </a:pPr>
                <a:r>
                  <a:rPr lang="en-US" sz="1088" dirty="0">
                    <a:solidFill>
                      <a:schemeClr val="bg1"/>
                    </a:solidFill>
                    <a:latin typeface="+mn-lt"/>
                  </a:rPr>
                  <a:t>R: 92  </a:t>
                </a:r>
              </a:p>
              <a:p>
                <a:pPr algn="l">
                  <a:lnSpc>
                    <a:spcPct val="100000"/>
                  </a:lnSpc>
                </a:pPr>
                <a:r>
                  <a:rPr lang="en-US" sz="1088" dirty="0">
                    <a:solidFill>
                      <a:schemeClr val="bg1"/>
                    </a:solidFill>
                    <a:latin typeface="+mn-lt"/>
                  </a:rPr>
                  <a:t>G: 70  </a:t>
                </a:r>
              </a:p>
              <a:p>
                <a:pPr algn="l">
                  <a:lnSpc>
                    <a:spcPct val="100000"/>
                  </a:lnSpc>
                </a:pPr>
                <a:r>
                  <a:rPr lang="en-US" sz="1088" dirty="0">
                    <a:solidFill>
                      <a:schemeClr val="bg1"/>
                    </a:solidFill>
                    <a:latin typeface="+mn-lt"/>
                  </a:rPr>
                  <a:t>B: 43</a:t>
                </a:r>
              </a:p>
            </p:txBody>
          </p:sp>
        </p:grpSp>
      </p:grpSp>
      <p:pic>
        <p:nvPicPr>
          <p:cNvPr id="7" name="Picture 6"/>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676873" y="6178951"/>
            <a:ext cx="1940654" cy="347688"/>
          </a:xfrm>
          <a:prstGeom prst="rect">
            <a:avLst/>
          </a:prstGeom>
        </p:spPr>
      </p:pic>
    </p:spTree>
    <p:extLst>
      <p:ext uri="{BB962C8B-B14F-4D97-AF65-F5344CB8AC3E}">
        <p14:creationId xmlns:p14="http://schemas.microsoft.com/office/powerpoint/2010/main" val="1228289482"/>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Lst>
  <p:hf hdr="0" ftr="0" dt="0"/>
  <p:txStyles>
    <p:titleStyle>
      <a:lvl1pPr algn="l" defTabSz="841924" rtl="0" eaLnBrk="1" latinLnBrk="0" hangingPunct="1">
        <a:lnSpc>
          <a:spcPct val="90000"/>
        </a:lnSpc>
        <a:spcBef>
          <a:spcPct val="0"/>
        </a:spcBef>
        <a:buNone/>
        <a:defRPr sz="4052" kern="1200">
          <a:solidFill>
            <a:schemeClr val="tx1"/>
          </a:solidFill>
          <a:latin typeface="+mj-lt"/>
          <a:ea typeface="+mj-ea"/>
          <a:cs typeface="+mj-cs"/>
        </a:defRPr>
      </a:lvl1pPr>
    </p:titleStyle>
    <p:bodyStyle>
      <a:lvl1pPr marL="210481" indent="-210481" algn="l" defTabSz="841924" rtl="0" eaLnBrk="1" latinLnBrk="0" hangingPunct="1">
        <a:lnSpc>
          <a:spcPct val="90000"/>
        </a:lnSpc>
        <a:spcBef>
          <a:spcPts val="920"/>
        </a:spcBef>
        <a:buFont typeface="Arial" panose="020B0604020202020204" pitchFamily="34" charset="0"/>
        <a:buChar char="•"/>
        <a:defRPr sz="2578" kern="1200">
          <a:solidFill>
            <a:schemeClr val="tx1"/>
          </a:solidFill>
          <a:latin typeface="+mn-lt"/>
          <a:ea typeface="+mn-ea"/>
          <a:cs typeface="+mn-cs"/>
        </a:defRPr>
      </a:lvl1pPr>
      <a:lvl2pPr marL="631443" indent="-210481" algn="l" defTabSz="841924" rtl="0" eaLnBrk="1" latinLnBrk="0" hangingPunct="1">
        <a:lnSpc>
          <a:spcPct val="90000"/>
        </a:lnSpc>
        <a:spcBef>
          <a:spcPts val="461"/>
        </a:spcBef>
        <a:buFont typeface="Arial" panose="020B0604020202020204" pitchFamily="34" charset="0"/>
        <a:buChar char="•"/>
        <a:defRPr sz="2210" kern="1200">
          <a:solidFill>
            <a:schemeClr val="tx1"/>
          </a:solidFill>
          <a:latin typeface="+mn-lt"/>
          <a:ea typeface="+mn-ea"/>
          <a:cs typeface="+mn-cs"/>
        </a:defRPr>
      </a:lvl2pPr>
      <a:lvl3pPr marL="1052406" indent="-210481" algn="l" defTabSz="841924" rtl="0" eaLnBrk="1" latinLnBrk="0" hangingPunct="1">
        <a:lnSpc>
          <a:spcPct val="90000"/>
        </a:lnSpc>
        <a:spcBef>
          <a:spcPts val="461"/>
        </a:spcBef>
        <a:buFont typeface="Arial" panose="020B0604020202020204" pitchFamily="34" charset="0"/>
        <a:buChar char="•"/>
        <a:defRPr sz="1842" kern="1200">
          <a:solidFill>
            <a:schemeClr val="tx1"/>
          </a:solidFill>
          <a:latin typeface="+mn-lt"/>
          <a:ea typeface="+mn-ea"/>
          <a:cs typeface="+mn-cs"/>
        </a:defRPr>
      </a:lvl3pPr>
      <a:lvl4pPr marL="1473367" indent="-210481" algn="l" defTabSz="841924" rtl="0" eaLnBrk="1" latinLnBrk="0" hangingPunct="1">
        <a:lnSpc>
          <a:spcPct val="90000"/>
        </a:lnSpc>
        <a:spcBef>
          <a:spcPts val="461"/>
        </a:spcBef>
        <a:buFont typeface="Arial" panose="020B0604020202020204" pitchFamily="34" charset="0"/>
        <a:buChar char="•"/>
        <a:defRPr sz="1658" kern="1200">
          <a:solidFill>
            <a:schemeClr val="tx1"/>
          </a:solidFill>
          <a:latin typeface="+mn-lt"/>
          <a:ea typeface="+mn-ea"/>
          <a:cs typeface="+mn-cs"/>
        </a:defRPr>
      </a:lvl4pPr>
      <a:lvl5pPr marL="1894330" indent="-210481" algn="l" defTabSz="841924" rtl="0" eaLnBrk="1" latinLnBrk="0" hangingPunct="1">
        <a:lnSpc>
          <a:spcPct val="90000"/>
        </a:lnSpc>
        <a:spcBef>
          <a:spcPts val="461"/>
        </a:spcBef>
        <a:buFont typeface="Arial" panose="020B0604020202020204" pitchFamily="34" charset="0"/>
        <a:buChar char="•"/>
        <a:defRPr sz="1658" kern="1200">
          <a:solidFill>
            <a:schemeClr val="tx1"/>
          </a:solidFill>
          <a:latin typeface="+mn-lt"/>
          <a:ea typeface="+mn-ea"/>
          <a:cs typeface="+mn-cs"/>
        </a:defRPr>
      </a:lvl5pPr>
      <a:lvl6pPr marL="2315292" indent="-210481" algn="l" defTabSz="841924" rtl="0" eaLnBrk="1" latinLnBrk="0" hangingPunct="1">
        <a:lnSpc>
          <a:spcPct val="90000"/>
        </a:lnSpc>
        <a:spcBef>
          <a:spcPts val="461"/>
        </a:spcBef>
        <a:buFont typeface="Arial" panose="020B0604020202020204" pitchFamily="34" charset="0"/>
        <a:buChar char="•"/>
        <a:defRPr sz="1658" kern="1200">
          <a:solidFill>
            <a:schemeClr val="tx1"/>
          </a:solidFill>
          <a:latin typeface="+mn-lt"/>
          <a:ea typeface="+mn-ea"/>
          <a:cs typeface="+mn-cs"/>
        </a:defRPr>
      </a:lvl6pPr>
      <a:lvl7pPr marL="2736253" indent="-210481" algn="l" defTabSz="841924" rtl="0" eaLnBrk="1" latinLnBrk="0" hangingPunct="1">
        <a:lnSpc>
          <a:spcPct val="90000"/>
        </a:lnSpc>
        <a:spcBef>
          <a:spcPts val="461"/>
        </a:spcBef>
        <a:buFont typeface="Arial" panose="020B0604020202020204" pitchFamily="34" charset="0"/>
        <a:buChar char="•"/>
        <a:defRPr sz="1658" kern="1200">
          <a:solidFill>
            <a:schemeClr val="tx1"/>
          </a:solidFill>
          <a:latin typeface="+mn-lt"/>
          <a:ea typeface="+mn-ea"/>
          <a:cs typeface="+mn-cs"/>
        </a:defRPr>
      </a:lvl7pPr>
      <a:lvl8pPr marL="3157216" indent="-210481" algn="l" defTabSz="841924" rtl="0" eaLnBrk="1" latinLnBrk="0" hangingPunct="1">
        <a:lnSpc>
          <a:spcPct val="90000"/>
        </a:lnSpc>
        <a:spcBef>
          <a:spcPts val="461"/>
        </a:spcBef>
        <a:buFont typeface="Arial" panose="020B0604020202020204" pitchFamily="34" charset="0"/>
        <a:buChar char="•"/>
        <a:defRPr sz="1658" kern="1200">
          <a:solidFill>
            <a:schemeClr val="tx1"/>
          </a:solidFill>
          <a:latin typeface="+mn-lt"/>
          <a:ea typeface="+mn-ea"/>
          <a:cs typeface="+mn-cs"/>
        </a:defRPr>
      </a:lvl8pPr>
      <a:lvl9pPr marL="3578177" indent="-210481" algn="l" defTabSz="841924" rtl="0" eaLnBrk="1" latinLnBrk="0" hangingPunct="1">
        <a:lnSpc>
          <a:spcPct val="90000"/>
        </a:lnSpc>
        <a:spcBef>
          <a:spcPts val="461"/>
        </a:spcBef>
        <a:buFont typeface="Arial" panose="020B0604020202020204" pitchFamily="34" charset="0"/>
        <a:buChar char="•"/>
        <a:defRPr sz="1658" kern="1200">
          <a:solidFill>
            <a:schemeClr val="tx1"/>
          </a:solidFill>
          <a:latin typeface="+mn-lt"/>
          <a:ea typeface="+mn-ea"/>
          <a:cs typeface="+mn-cs"/>
        </a:defRPr>
      </a:lvl9pPr>
    </p:bodyStyle>
    <p:otherStyle>
      <a:defPPr>
        <a:defRPr lang="en-US"/>
      </a:defPPr>
      <a:lvl1pPr marL="0" algn="l" defTabSz="841924" rtl="0" eaLnBrk="1" latinLnBrk="0" hangingPunct="1">
        <a:defRPr sz="1658" kern="1200">
          <a:solidFill>
            <a:schemeClr val="tx1"/>
          </a:solidFill>
          <a:latin typeface="+mn-lt"/>
          <a:ea typeface="+mn-ea"/>
          <a:cs typeface="+mn-cs"/>
        </a:defRPr>
      </a:lvl1pPr>
      <a:lvl2pPr marL="420963" algn="l" defTabSz="841924" rtl="0" eaLnBrk="1" latinLnBrk="0" hangingPunct="1">
        <a:defRPr sz="1658" kern="1200">
          <a:solidFill>
            <a:schemeClr val="tx1"/>
          </a:solidFill>
          <a:latin typeface="+mn-lt"/>
          <a:ea typeface="+mn-ea"/>
          <a:cs typeface="+mn-cs"/>
        </a:defRPr>
      </a:lvl2pPr>
      <a:lvl3pPr marL="841924" algn="l" defTabSz="841924" rtl="0" eaLnBrk="1" latinLnBrk="0" hangingPunct="1">
        <a:defRPr sz="1658" kern="1200">
          <a:solidFill>
            <a:schemeClr val="tx1"/>
          </a:solidFill>
          <a:latin typeface="+mn-lt"/>
          <a:ea typeface="+mn-ea"/>
          <a:cs typeface="+mn-cs"/>
        </a:defRPr>
      </a:lvl3pPr>
      <a:lvl4pPr marL="1262887" algn="l" defTabSz="841924" rtl="0" eaLnBrk="1" latinLnBrk="0" hangingPunct="1">
        <a:defRPr sz="1658" kern="1200">
          <a:solidFill>
            <a:schemeClr val="tx1"/>
          </a:solidFill>
          <a:latin typeface="+mn-lt"/>
          <a:ea typeface="+mn-ea"/>
          <a:cs typeface="+mn-cs"/>
        </a:defRPr>
      </a:lvl4pPr>
      <a:lvl5pPr marL="1683849" algn="l" defTabSz="841924" rtl="0" eaLnBrk="1" latinLnBrk="0" hangingPunct="1">
        <a:defRPr sz="1658" kern="1200">
          <a:solidFill>
            <a:schemeClr val="tx1"/>
          </a:solidFill>
          <a:latin typeface="+mn-lt"/>
          <a:ea typeface="+mn-ea"/>
          <a:cs typeface="+mn-cs"/>
        </a:defRPr>
      </a:lvl5pPr>
      <a:lvl6pPr marL="2104811" algn="l" defTabSz="841924" rtl="0" eaLnBrk="1" latinLnBrk="0" hangingPunct="1">
        <a:defRPr sz="1658" kern="1200">
          <a:solidFill>
            <a:schemeClr val="tx1"/>
          </a:solidFill>
          <a:latin typeface="+mn-lt"/>
          <a:ea typeface="+mn-ea"/>
          <a:cs typeface="+mn-cs"/>
        </a:defRPr>
      </a:lvl6pPr>
      <a:lvl7pPr marL="2525773" algn="l" defTabSz="841924" rtl="0" eaLnBrk="1" latinLnBrk="0" hangingPunct="1">
        <a:defRPr sz="1658" kern="1200">
          <a:solidFill>
            <a:schemeClr val="tx1"/>
          </a:solidFill>
          <a:latin typeface="+mn-lt"/>
          <a:ea typeface="+mn-ea"/>
          <a:cs typeface="+mn-cs"/>
        </a:defRPr>
      </a:lvl7pPr>
      <a:lvl8pPr marL="2946735" algn="l" defTabSz="841924" rtl="0" eaLnBrk="1" latinLnBrk="0" hangingPunct="1">
        <a:defRPr sz="1658" kern="1200">
          <a:solidFill>
            <a:schemeClr val="tx1"/>
          </a:solidFill>
          <a:latin typeface="+mn-lt"/>
          <a:ea typeface="+mn-ea"/>
          <a:cs typeface="+mn-cs"/>
        </a:defRPr>
      </a:lvl8pPr>
      <a:lvl9pPr marL="3367696" algn="l" defTabSz="841924" rtl="0" eaLnBrk="1" latinLnBrk="0" hangingPunct="1">
        <a:defRPr sz="1658"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381">
          <p15:clr>
            <a:srgbClr val="F26B43"/>
          </p15:clr>
        </p15:guide>
        <p15:guide id="2" pos="265">
          <p15:clr>
            <a:srgbClr val="F26B43"/>
          </p15:clr>
        </p15:guide>
        <p15:guide id="3" pos="607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6947EE58-11D9-A74E-AA3F-709751463255}"/>
              </a:ext>
            </a:extLst>
          </p:cNvPr>
          <p:cNvCxnSpPr>
            <a:cxnSpLocks/>
          </p:cNvCxnSpPr>
          <p:nvPr userDrawn="1"/>
        </p:nvCxnSpPr>
        <p:spPr>
          <a:xfrm>
            <a:off x="382444" y="829527"/>
            <a:ext cx="8379114" cy="0"/>
          </a:xfrm>
          <a:prstGeom prst="line">
            <a:avLst/>
          </a:prstGeom>
          <a:ln w="28575">
            <a:solidFill>
              <a:schemeClr val="accent1"/>
            </a:solidFill>
          </a:ln>
        </p:spPr>
        <p:style>
          <a:lnRef idx="1">
            <a:schemeClr val="accent3"/>
          </a:lnRef>
          <a:fillRef idx="0">
            <a:schemeClr val="accent3"/>
          </a:fillRef>
          <a:effectRef idx="0">
            <a:schemeClr val="accent3"/>
          </a:effectRef>
          <a:fontRef idx="minor">
            <a:schemeClr val="tx1"/>
          </a:fontRef>
        </p:style>
      </p:cxnSp>
      <p:sp>
        <p:nvSpPr>
          <p:cNvPr id="2" name="TextBox 1"/>
          <p:cNvSpPr txBox="1"/>
          <p:nvPr userDrawn="1"/>
        </p:nvSpPr>
        <p:spPr>
          <a:xfrm>
            <a:off x="415637" y="6303272"/>
            <a:ext cx="981927" cy="231923"/>
          </a:xfrm>
          <a:prstGeom prst="rect">
            <a:avLst/>
          </a:prstGeom>
          <a:noFill/>
        </p:spPr>
        <p:txBody>
          <a:bodyPr wrap="square" lIns="0" rtlCol="0">
            <a:spAutoFit/>
          </a:bodyPr>
          <a:lstStyle/>
          <a:p>
            <a:pPr algn="l"/>
            <a:r>
              <a:rPr lang="en-US" sz="907" dirty="0">
                <a:solidFill>
                  <a:schemeClr val="accent1"/>
                </a:solidFill>
                <a:latin typeface="+mn-lt"/>
              </a:rPr>
              <a:t>Page </a:t>
            </a:r>
            <a:fld id="{B8FD5194-64B3-42AD-A2B1-B47F8270355C}" type="slidenum">
              <a:rPr lang="en-US" sz="907" smtClean="0">
                <a:solidFill>
                  <a:schemeClr val="accent1"/>
                </a:solidFill>
                <a:latin typeface="+mn-lt"/>
              </a:rPr>
              <a:pPr algn="l"/>
              <a:t>‹#›</a:t>
            </a:fld>
            <a:endParaRPr lang="en-US" sz="907" dirty="0">
              <a:solidFill>
                <a:schemeClr val="accent1"/>
              </a:solidFill>
              <a:latin typeface="+mn-lt"/>
            </a:endParaRPr>
          </a:p>
        </p:txBody>
      </p:sp>
      <p:grpSp>
        <p:nvGrpSpPr>
          <p:cNvPr id="31" name="Group 30">
            <a:extLst>
              <a:ext uri="{FF2B5EF4-FFF2-40B4-BE49-F238E27FC236}">
                <a16:creationId xmlns:a16="http://schemas.microsoft.com/office/drawing/2014/main" id="{3A8589C3-8C29-684D-BB83-729584262FFB}"/>
              </a:ext>
            </a:extLst>
          </p:cNvPr>
          <p:cNvGrpSpPr/>
          <p:nvPr userDrawn="1"/>
        </p:nvGrpSpPr>
        <p:grpSpPr>
          <a:xfrm>
            <a:off x="-1843258" y="385589"/>
            <a:ext cx="1636546" cy="5329763"/>
            <a:chOff x="-2028517" y="425040"/>
            <a:chExt cx="1546549" cy="5875077"/>
          </a:xfrm>
        </p:grpSpPr>
        <p:grpSp>
          <p:nvGrpSpPr>
            <p:cNvPr id="4" name="Group 3">
              <a:extLst>
                <a:ext uri="{FF2B5EF4-FFF2-40B4-BE49-F238E27FC236}">
                  <a16:creationId xmlns:a16="http://schemas.microsoft.com/office/drawing/2014/main" id="{3ED4D03E-8499-4D46-866A-F48E4E6BE570}"/>
                </a:ext>
              </a:extLst>
            </p:cNvPr>
            <p:cNvGrpSpPr/>
            <p:nvPr userDrawn="1"/>
          </p:nvGrpSpPr>
          <p:grpSpPr>
            <a:xfrm>
              <a:off x="-2027586" y="1344085"/>
              <a:ext cx="1545618" cy="1192553"/>
              <a:chOff x="-2027586" y="1723188"/>
              <a:chExt cx="1545618" cy="821238"/>
            </a:xfrm>
          </p:grpSpPr>
          <p:sp>
            <p:nvSpPr>
              <p:cNvPr id="11" name="Rectangle 10">
                <a:extLst>
                  <a:ext uri="{FF2B5EF4-FFF2-40B4-BE49-F238E27FC236}">
                    <a16:creationId xmlns:a16="http://schemas.microsoft.com/office/drawing/2014/main" id="{D6638733-C48A-D045-A1EC-3ED1E6EB0DAF}"/>
                  </a:ext>
                </a:extLst>
              </p:cNvPr>
              <p:cNvSpPr/>
              <p:nvPr/>
            </p:nvSpPr>
            <p:spPr>
              <a:xfrm rot="10800000">
                <a:off x="-1200563" y="1723188"/>
                <a:ext cx="718595" cy="821237"/>
              </a:xfrm>
              <a:prstGeom prst="rect">
                <a:avLst/>
              </a:prstGeom>
              <a:solidFill>
                <a:schemeClr val="accent3"/>
              </a:solidFill>
              <a:ln w="25400" cap="flat" cmpd="sng" algn="ctr">
                <a:noFill/>
                <a:prstDash val="solid"/>
              </a:ln>
              <a:effectLst/>
            </p:spPr>
            <p:txBody>
              <a:bodyPr rtlCol="0" anchor="ctr"/>
              <a:lstStyle/>
              <a:p>
                <a:pPr marL="0" marR="0" lvl="0" indent="0" defTabSz="923870" eaLnBrk="1" fontAlgn="auto" latinLnBrk="0" hangingPunct="1">
                  <a:lnSpc>
                    <a:spcPct val="100000"/>
                  </a:lnSpc>
                  <a:spcBef>
                    <a:spcPts val="0"/>
                  </a:spcBef>
                  <a:spcAft>
                    <a:spcPts val="0"/>
                  </a:spcAft>
                  <a:buClrTx/>
                  <a:buSzTx/>
                  <a:buFontTx/>
                  <a:buNone/>
                  <a:tabLst/>
                  <a:defRPr/>
                </a:pPr>
                <a:endParaRPr kumimoji="0" lang="en-US" sz="1819" b="0" i="0" u="none" strike="noStrike" kern="0" cap="none" spc="0" normalizeH="0" baseline="0" noProof="0" dirty="0">
                  <a:ln>
                    <a:noFill/>
                  </a:ln>
                  <a:solidFill>
                    <a:srgbClr val="003767"/>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7A8A0DC4-2688-B34A-8028-5CDFE87D1BEA}"/>
                  </a:ext>
                </a:extLst>
              </p:cNvPr>
              <p:cNvSpPr/>
              <p:nvPr/>
            </p:nvSpPr>
            <p:spPr>
              <a:xfrm rot="10800000">
                <a:off x="-2027586" y="1723189"/>
                <a:ext cx="718595" cy="821237"/>
              </a:xfrm>
              <a:prstGeom prst="rect">
                <a:avLst/>
              </a:prstGeom>
              <a:solidFill>
                <a:schemeClr val="accent2"/>
              </a:solidFill>
              <a:ln w="25400" cap="flat" cmpd="sng" algn="ctr">
                <a:noFill/>
                <a:prstDash val="solid"/>
              </a:ln>
              <a:effectLst/>
            </p:spPr>
            <p:txBody>
              <a:bodyPr rtlCol="0" anchor="ctr"/>
              <a:lstStyle/>
              <a:p>
                <a:pPr marL="0" marR="0" lvl="0" indent="0" defTabSz="923870" eaLnBrk="1" fontAlgn="auto" latinLnBrk="0" hangingPunct="1">
                  <a:lnSpc>
                    <a:spcPct val="100000"/>
                  </a:lnSpc>
                  <a:spcBef>
                    <a:spcPts val="0"/>
                  </a:spcBef>
                  <a:spcAft>
                    <a:spcPts val="0"/>
                  </a:spcAft>
                  <a:buClrTx/>
                  <a:buSzTx/>
                  <a:buFontTx/>
                  <a:buNone/>
                  <a:tabLst/>
                  <a:defRPr/>
                </a:pPr>
                <a:endParaRPr kumimoji="0" lang="en-US" sz="1819" b="0" i="0" u="none" strike="noStrike" kern="0" cap="none" spc="0" normalizeH="0" baseline="0" noProof="0" dirty="0">
                  <a:ln>
                    <a:noFill/>
                  </a:ln>
                  <a:solidFill>
                    <a:srgbClr val="003767"/>
                  </a:solidFill>
                  <a:effectLst/>
                  <a:uLnTx/>
                  <a:uFillTx/>
                  <a:latin typeface="Calibri"/>
                  <a:ea typeface="+mn-ea"/>
                  <a:cs typeface="+mn-cs"/>
                </a:endParaRPr>
              </a:p>
            </p:txBody>
          </p:sp>
        </p:grpSp>
        <p:grpSp>
          <p:nvGrpSpPr>
            <p:cNvPr id="30" name="Group 29">
              <a:extLst>
                <a:ext uri="{FF2B5EF4-FFF2-40B4-BE49-F238E27FC236}">
                  <a16:creationId xmlns:a16="http://schemas.microsoft.com/office/drawing/2014/main" id="{DF0365DD-B257-EC46-84C7-96AD2B5132DC}"/>
                </a:ext>
              </a:extLst>
            </p:cNvPr>
            <p:cNvGrpSpPr/>
            <p:nvPr userDrawn="1"/>
          </p:nvGrpSpPr>
          <p:grpSpPr>
            <a:xfrm>
              <a:off x="-2028517" y="425040"/>
              <a:ext cx="1533936" cy="5875077"/>
              <a:chOff x="-2028517" y="428091"/>
              <a:chExt cx="1533936" cy="5875077"/>
            </a:xfrm>
          </p:grpSpPr>
          <p:sp>
            <p:nvSpPr>
              <p:cNvPr id="10" name="Rectangle 9">
                <a:extLst>
                  <a:ext uri="{FF2B5EF4-FFF2-40B4-BE49-F238E27FC236}">
                    <a16:creationId xmlns:a16="http://schemas.microsoft.com/office/drawing/2014/main" id="{61325312-F951-8149-BE62-4BEF35DF2BAB}"/>
                  </a:ext>
                </a:extLst>
              </p:cNvPr>
              <p:cNvSpPr/>
              <p:nvPr/>
            </p:nvSpPr>
            <p:spPr>
              <a:xfrm rot="10800000">
                <a:off x="-2027585" y="428091"/>
                <a:ext cx="1533003" cy="821237"/>
              </a:xfrm>
              <a:prstGeom prst="rect">
                <a:avLst/>
              </a:prstGeom>
              <a:solidFill>
                <a:schemeClr val="accent1"/>
              </a:solidFill>
              <a:ln w="25400" cap="flat" cmpd="sng" algn="ctr">
                <a:noFill/>
                <a:prstDash val="solid"/>
              </a:ln>
              <a:effectLst/>
            </p:spPr>
            <p:txBody>
              <a:bodyPr rtlCol="0" anchor="ctr"/>
              <a:lstStyle/>
              <a:p>
                <a:pPr marL="0" marR="0" lvl="0" indent="0" defTabSz="923870" eaLnBrk="1" fontAlgn="auto" latinLnBrk="0" hangingPunct="1">
                  <a:lnSpc>
                    <a:spcPct val="100000"/>
                  </a:lnSpc>
                  <a:spcBef>
                    <a:spcPts val="0"/>
                  </a:spcBef>
                  <a:spcAft>
                    <a:spcPts val="0"/>
                  </a:spcAft>
                  <a:buClrTx/>
                  <a:buSzTx/>
                  <a:buFontTx/>
                  <a:buNone/>
                  <a:tabLst/>
                  <a:defRPr/>
                </a:pPr>
                <a:endParaRPr kumimoji="0" lang="en-US" sz="1819" b="0" i="0" u="none" strike="noStrike" kern="0" cap="none" spc="0" normalizeH="0" baseline="0" noProof="0" dirty="0">
                  <a:ln>
                    <a:noFill/>
                  </a:ln>
                  <a:solidFill>
                    <a:srgbClr val="003767"/>
                  </a:solidFill>
                  <a:effectLst/>
                  <a:uLnTx/>
                  <a:uFillTx/>
                  <a:latin typeface="Calibri"/>
                  <a:ea typeface="+mn-ea"/>
                  <a:cs typeface="+mn-cs"/>
                </a:endParaRPr>
              </a:p>
            </p:txBody>
          </p:sp>
          <p:grpSp>
            <p:nvGrpSpPr>
              <p:cNvPr id="6" name="Group 5">
                <a:extLst>
                  <a:ext uri="{FF2B5EF4-FFF2-40B4-BE49-F238E27FC236}">
                    <a16:creationId xmlns:a16="http://schemas.microsoft.com/office/drawing/2014/main" id="{1D151465-BC80-A842-B558-A8912EA52F13}"/>
                  </a:ext>
                </a:extLst>
              </p:cNvPr>
              <p:cNvGrpSpPr/>
              <p:nvPr userDrawn="1"/>
            </p:nvGrpSpPr>
            <p:grpSpPr>
              <a:xfrm>
                <a:off x="-2027587" y="2639186"/>
                <a:ext cx="1533006" cy="3663982"/>
                <a:chOff x="-2027587" y="2639186"/>
                <a:chExt cx="1533006" cy="3663982"/>
              </a:xfrm>
            </p:grpSpPr>
            <p:sp>
              <p:nvSpPr>
                <p:cNvPr id="13" name="Rectangle 12">
                  <a:extLst>
                    <a:ext uri="{FF2B5EF4-FFF2-40B4-BE49-F238E27FC236}">
                      <a16:creationId xmlns:a16="http://schemas.microsoft.com/office/drawing/2014/main" id="{6DF77A49-0C74-9544-A58F-9DA9F13C85BB}"/>
                    </a:ext>
                  </a:extLst>
                </p:cNvPr>
                <p:cNvSpPr/>
                <p:nvPr/>
              </p:nvSpPr>
              <p:spPr>
                <a:xfrm rot="10800000">
                  <a:off x="-1213176" y="3586768"/>
                  <a:ext cx="718595" cy="821237"/>
                </a:xfrm>
                <a:prstGeom prst="rect">
                  <a:avLst/>
                </a:prstGeom>
                <a:solidFill>
                  <a:srgbClr val="E57200"/>
                </a:solidFill>
                <a:ln w="25400" cap="flat" cmpd="sng" algn="ctr">
                  <a:noFill/>
                  <a:prstDash val="solid"/>
                </a:ln>
                <a:effectLst/>
              </p:spPr>
              <p:txBody>
                <a:bodyPr rtlCol="0" anchor="ctr"/>
                <a:lstStyle/>
                <a:p>
                  <a:pPr marL="0" marR="0" lvl="0" indent="0" defTabSz="923870" eaLnBrk="1" fontAlgn="auto" latinLnBrk="0" hangingPunct="1">
                    <a:lnSpc>
                      <a:spcPct val="100000"/>
                    </a:lnSpc>
                    <a:spcBef>
                      <a:spcPts val="0"/>
                    </a:spcBef>
                    <a:spcAft>
                      <a:spcPts val="0"/>
                    </a:spcAft>
                    <a:buClrTx/>
                    <a:buSzTx/>
                    <a:buFontTx/>
                    <a:buNone/>
                    <a:tabLst/>
                    <a:defRPr/>
                  </a:pPr>
                  <a:endParaRPr kumimoji="0" lang="en-US" sz="1819" b="0" i="0" u="none" strike="noStrike" kern="0" cap="none" spc="0" normalizeH="0" baseline="0" noProof="0" dirty="0">
                    <a:ln>
                      <a:noFill/>
                    </a:ln>
                    <a:solidFill>
                      <a:srgbClr val="003767"/>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E383A70B-1D61-2D4A-BE58-38BED2628453}"/>
                    </a:ext>
                  </a:extLst>
                </p:cNvPr>
                <p:cNvSpPr/>
                <p:nvPr/>
              </p:nvSpPr>
              <p:spPr>
                <a:xfrm rot="10800000">
                  <a:off x="-2027586" y="3599732"/>
                  <a:ext cx="718595" cy="821237"/>
                </a:xfrm>
                <a:prstGeom prst="rect">
                  <a:avLst/>
                </a:prstGeom>
                <a:solidFill>
                  <a:srgbClr val="B3A369"/>
                </a:solidFill>
                <a:ln w="25400" cap="flat" cmpd="sng" algn="ctr">
                  <a:noFill/>
                  <a:prstDash val="solid"/>
                </a:ln>
                <a:effectLst/>
              </p:spPr>
              <p:txBody>
                <a:bodyPr rtlCol="0" anchor="ctr"/>
                <a:lstStyle/>
                <a:p>
                  <a:pPr marL="0" marR="0" lvl="0" indent="0" defTabSz="923870" eaLnBrk="1" fontAlgn="auto" latinLnBrk="0" hangingPunct="1">
                    <a:lnSpc>
                      <a:spcPct val="100000"/>
                    </a:lnSpc>
                    <a:spcBef>
                      <a:spcPts val="0"/>
                    </a:spcBef>
                    <a:spcAft>
                      <a:spcPts val="0"/>
                    </a:spcAft>
                    <a:buClrTx/>
                    <a:buSzTx/>
                    <a:buFontTx/>
                    <a:buNone/>
                    <a:tabLst/>
                    <a:defRPr/>
                  </a:pPr>
                  <a:endParaRPr kumimoji="0" lang="en-US" sz="1819" b="0" i="0" u="none" strike="noStrike" kern="0" cap="none" spc="0" normalizeH="0" baseline="0" noProof="0" dirty="0">
                    <a:ln>
                      <a:noFill/>
                    </a:ln>
                    <a:solidFill>
                      <a:srgbClr val="003767"/>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3D6C3FD8-3C6A-4346-B90E-737655C3C4BD}"/>
                    </a:ext>
                  </a:extLst>
                </p:cNvPr>
                <p:cNvSpPr/>
                <p:nvPr/>
              </p:nvSpPr>
              <p:spPr>
                <a:xfrm rot="10800000">
                  <a:off x="-2027587" y="2654978"/>
                  <a:ext cx="718595" cy="821237"/>
                </a:xfrm>
                <a:prstGeom prst="rect">
                  <a:avLst/>
                </a:prstGeom>
                <a:solidFill>
                  <a:srgbClr val="00A3E0"/>
                </a:solidFill>
                <a:ln w="25400" cap="flat" cmpd="sng" algn="ctr">
                  <a:noFill/>
                  <a:prstDash val="solid"/>
                </a:ln>
                <a:effectLst/>
              </p:spPr>
              <p:txBody>
                <a:bodyPr rtlCol="0" anchor="ctr"/>
                <a:lstStyle/>
                <a:p>
                  <a:pPr marL="0" marR="0" lvl="0" indent="0" defTabSz="923870" eaLnBrk="1" fontAlgn="auto" latinLnBrk="0" hangingPunct="1">
                    <a:lnSpc>
                      <a:spcPct val="100000"/>
                    </a:lnSpc>
                    <a:spcBef>
                      <a:spcPts val="0"/>
                    </a:spcBef>
                    <a:spcAft>
                      <a:spcPts val="0"/>
                    </a:spcAft>
                    <a:buClrTx/>
                    <a:buSzTx/>
                    <a:buFontTx/>
                    <a:buNone/>
                    <a:tabLst/>
                    <a:defRPr/>
                  </a:pPr>
                  <a:endParaRPr kumimoji="0" lang="en-US" sz="1819" b="0" i="0" u="none" strike="noStrike" kern="0" cap="none" spc="0" normalizeH="0" baseline="0" noProof="0" dirty="0">
                    <a:ln>
                      <a:noFill/>
                    </a:ln>
                    <a:solidFill>
                      <a:srgbClr val="003767"/>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A18E3FB4-5D1B-A641-A6F1-E6AE4F336C37}"/>
                    </a:ext>
                  </a:extLst>
                </p:cNvPr>
                <p:cNvSpPr/>
                <p:nvPr/>
              </p:nvSpPr>
              <p:spPr>
                <a:xfrm rot="10800000">
                  <a:off x="-2027584" y="5481931"/>
                  <a:ext cx="718595" cy="821237"/>
                </a:xfrm>
                <a:prstGeom prst="rect">
                  <a:avLst/>
                </a:prstGeom>
                <a:solidFill>
                  <a:srgbClr val="5C462B"/>
                </a:solidFill>
                <a:ln w="25400" cap="flat" cmpd="sng" algn="ctr">
                  <a:noFill/>
                  <a:prstDash val="solid"/>
                </a:ln>
                <a:effectLst/>
              </p:spPr>
              <p:txBody>
                <a:bodyPr rtlCol="0" anchor="ctr"/>
                <a:lstStyle/>
                <a:p>
                  <a:pPr marL="0" marR="0" lvl="0" indent="0" defTabSz="923870" eaLnBrk="1" fontAlgn="auto" latinLnBrk="0" hangingPunct="1">
                    <a:lnSpc>
                      <a:spcPct val="100000"/>
                    </a:lnSpc>
                    <a:spcBef>
                      <a:spcPts val="0"/>
                    </a:spcBef>
                    <a:spcAft>
                      <a:spcPts val="0"/>
                    </a:spcAft>
                    <a:buClrTx/>
                    <a:buSzTx/>
                    <a:buFontTx/>
                    <a:buNone/>
                    <a:tabLst/>
                    <a:defRPr/>
                  </a:pPr>
                  <a:endParaRPr kumimoji="0" lang="en-US" sz="1819" b="0" i="0" u="none" strike="noStrike" kern="0" cap="none" spc="0" normalizeH="0" baseline="0" noProof="0" dirty="0">
                    <a:ln>
                      <a:noFill/>
                    </a:ln>
                    <a:solidFill>
                      <a:srgbClr val="003767"/>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957ABF51-019C-8B4B-B10C-4C69A28DA8EB}"/>
                    </a:ext>
                  </a:extLst>
                </p:cNvPr>
                <p:cNvSpPr/>
                <p:nvPr/>
              </p:nvSpPr>
              <p:spPr>
                <a:xfrm rot="10800000">
                  <a:off x="-2027586" y="4544487"/>
                  <a:ext cx="718595" cy="821237"/>
                </a:xfrm>
                <a:prstGeom prst="rect">
                  <a:avLst/>
                </a:prstGeom>
                <a:solidFill>
                  <a:srgbClr val="512A44"/>
                </a:solidFill>
                <a:ln w="25400" cap="flat" cmpd="sng" algn="ctr">
                  <a:noFill/>
                  <a:prstDash val="solid"/>
                </a:ln>
                <a:effectLst/>
              </p:spPr>
              <p:txBody>
                <a:bodyPr rtlCol="0" anchor="ctr"/>
                <a:lstStyle/>
                <a:p>
                  <a:pPr marL="0" marR="0" lvl="0" indent="0" defTabSz="923870" eaLnBrk="1" fontAlgn="auto" latinLnBrk="0" hangingPunct="1">
                    <a:lnSpc>
                      <a:spcPct val="100000"/>
                    </a:lnSpc>
                    <a:spcBef>
                      <a:spcPts val="0"/>
                    </a:spcBef>
                    <a:spcAft>
                      <a:spcPts val="0"/>
                    </a:spcAft>
                    <a:buClrTx/>
                    <a:buSzTx/>
                    <a:buFontTx/>
                    <a:buNone/>
                    <a:tabLst/>
                    <a:defRPr/>
                  </a:pPr>
                  <a:endParaRPr kumimoji="0" lang="en-US" sz="1819" b="0" i="0" u="none" strike="noStrike" kern="0" cap="none" spc="0" normalizeH="0" baseline="0" noProof="0" dirty="0">
                    <a:ln>
                      <a:noFill/>
                    </a:ln>
                    <a:solidFill>
                      <a:srgbClr val="003767"/>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F9400477-BBDC-EC4E-93AA-0FC9D9BF18EA}"/>
                    </a:ext>
                  </a:extLst>
                </p:cNvPr>
                <p:cNvSpPr/>
                <p:nvPr/>
              </p:nvSpPr>
              <p:spPr>
                <a:xfrm rot="10800000">
                  <a:off x="-1213177" y="4534350"/>
                  <a:ext cx="718595" cy="821237"/>
                </a:xfrm>
                <a:prstGeom prst="rect">
                  <a:avLst/>
                </a:prstGeom>
                <a:solidFill>
                  <a:srgbClr val="8F3237"/>
                </a:solidFill>
                <a:ln w="25400" cap="flat" cmpd="sng" algn="ctr">
                  <a:noFill/>
                  <a:prstDash val="solid"/>
                </a:ln>
                <a:effectLst/>
              </p:spPr>
              <p:txBody>
                <a:bodyPr rtlCol="0" anchor="ctr"/>
                <a:lstStyle/>
                <a:p>
                  <a:pPr marL="0" marR="0" lvl="0" indent="0" defTabSz="923870" eaLnBrk="1" fontAlgn="auto" latinLnBrk="0" hangingPunct="1">
                    <a:lnSpc>
                      <a:spcPct val="100000"/>
                    </a:lnSpc>
                    <a:spcBef>
                      <a:spcPts val="0"/>
                    </a:spcBef>
                    <a:spcAft>
                      <a:spcPts val="0"/>
                    </a:spcAft>
                    <a:buClrTx/>
                    <a:buSzTx/>
                    <a:buFontTx/>
                    <a:buNone/>
                    <a:tabLst/>
                    <a:defRPr/>
                  </a:pPr>
                  <a:endParaRPr kumimoji="0" lang="en-US" sz="1819" b="0" i="0" u="none" strike="noStrike" kern="0" cap="none" spc="0" normalizeH="0" baseline="0" noProof="0" dirty="0">
                    <a:ln>
                      <a:noFill/>
                    </a:ln>
                    <a:solidFill>
                      <a:srgbClr val="003767"/>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id="{4FD057B8-9F47-B142-BC09-0C7447EE13E1}"/>
                    </a:ext>
                  </a:extLst>
                </p:cNvPr>
                <p:cNvSpPr/>
                <p:nvPr/>
              </p:nvSpPr>
              <p:spPr>
                <a:xfrm rot="10800000">
                  <a:off x="-1213176" y="2639186"/>
                  <a:ext cx="718595" cy="821237"/>
                </a:xfrm>
                <a:prstGeom prst="rect">
                  <a:avLst/>
                </a:prstGeom>
                <a:solidFill>
                  <a:schemeClr val="accent5"/>
                </a:solidFill>
                <a:ln w="25400" cap="flat" cmpd="sng" algn="ctr">
                  <a:noFill/>
                  <a:prstDash val="solid"/>
                </a:ln>
                <a:effectLst/>
              </p:spPr>
              <p:txBody>
                <a:bodyPr rtlCol="0" anchor="ctr"/>
                <a:lstStyle/>
                <a:p>
                  <a:pPr marL="0" marR="0" lvl="0" indent="0" defTabSz="923870" eaLnBrk="1" fontAlgn="auto" latinLnBrk="0" hangingPunct="1">
                    <a:lnSpc>
                      <a:spcPct val="100000"/>
                    </a:lnSpc>
                    <a:spcBef>
                      <a:spcPts val="0"/>
                    </a:spcBef>
                    <a:spcAft>
                      <a:spcPts val="0"/>
                    </a:spcAft>
                    <a:buClrTx/>
                    <a:buSzTx/>
                    <a:buFontTx/>
                    <a:buNone/>
                    <a:tabLst/>
                    <a:defRPr/>
                  </a:pPr>
                  <a:endParaRPr kumimoji="0" lang="en-US" sz="1819" b="0" i="0" u="none" strike="noStrike" kern="0" cap="none" spc="0" normalizeH="0" baseline="0" noProof="0" dirty="0">
                    <a:ln>
                      <a:noFill/>
                    </a:ln>
                    <a:solidFill>
                      <a:srgbClr val="003767"/>
                    </a:solidFill>
                    <a:effectLst/>
                    <a:uLnTx/>
                    <a:uFillTx/>
                    <a:latin typeface="Calibri"/>
                    <a:ea typeface="+mn-ea"/>
                    <a:cs typeface="+mn-cs"/>
                  </a:endParaRPr>
                </a:p>
              </p:txBody>
            </p:sp>
          </p:grpSp>
          <p:sp>
            <p:nvSpPr>
              <p:cNvPr id="20" name="TextBox 19">
                <a:extLst>
                  <a:ext uri="{FF2B5EF4-FFF2-40B4-BE49-F238E27FC236}">
                    <a16:creationId xmlns:a16="http://schemas.microsoft.com/office/drawing/2014/main" id="{389997A3-E390-964C-8151-E1CB9C57DF95}"/>
                  </a:ext>
                </a:extLst>
              </p:cNvPr>
              <p:cNvSpPr txBox="1"/>
              <p:nvPr userDrawn="1"/>
            </p:nvSpPr>
            <p:spPr>
              <a:xfrm>
                <a:off x="-2028517" y="565725"/>
                <a:ext cx="578663" cy="655421"/>
              </a:xfrm>
              <a:prstGeom prst="rect">
                <a:avLst/>
              </a:prstGeom>
              <a:noFill/>
            </p:spPr>
            <p:txBody>
              <a:bodyPr wrap="square" rtlCol="0">
                <a:spAutoFit/>
              </a:bodyPr>
              <a:lstStyle/>
              <a:p>
                <a:pPr algn="l"/>
                <a:r>
                  <a:rPr lang="en-US" sz="1088" dirty="0">
                    <a:solidFill>
                      <a:schemeClr val="bg1"/>
                    </a:solidFill>
                    <a:latin typeface="+mn-lt"/>
                  </a:rPr>
                  <a:t>R: 0   G: 48   B: 87</a:t>
                </a:r>
              </a:p>
            </p:txBody>
          </p:sp>
          <p:sp>
            <p:nvSpPr>
              <p:cNvPr id="21" name="TextBox 20">
                <a:extLst>
                  <a:ext uri="{FF2B5EF4-FFF2-40B4-BE49-F238E27FC236}">
                    <a16:creationId xmlns:a16="http://schemas.microsoft.com/office/drawing/2014/main" id="{E67B4075-AEA6-2748-9A5C-19BC34D45613}"/>
                  </a:ext>
                </a:extLst>
              </p:cNvPr>
              <p:cNvSpPr txBox="1"/>
              <p:nvPr userDrawn="1"/>
            </p:nvSpPr>
            <p:spPr>
              <a:xfrm>
                <a:off x="-2028517" y="1511705"/>
                <a:ext cx="667704" cy="655421"/>
              </a:xfrm>
              <a:prstGeom prst="rect">
                <a:avLst/>
              </a:prstGeom>
              <a:noFill/>
            </p:spPr>
            <p:txBody>
              <a:bodyPr wrap="square" rtlCol="0">
                <a:spAutoFit/>
              </a:bodyPr>
              <a:lstStyle/>
              <a:p>
                <a:pPr algn="l">
                  <a:lnSpc>
                    <a:spcPct val="100000"/>
                  </a:lnSpc>
                </a:pPr>
                <a:r>
                  <a:rPr lang="en-US" sz="1088" dirty="0">
                    <a:solidFill>
                      <a:schemeClr val="accent1"/>
                    </a:solidFill>
                    <a:latin typeface="+mn-lt"/>
                  </a:rPr>
                  <a:t>R: 151  G: 153  B: 155</a:t>
                </a:r>
              </a:p>
            </p:txBody>
          </p:sp>
          <p:sp>
            <p:nvSpPr>
              <p:cNvPr id="22" name="TextBox 21">
                <a:extLst>
                  <a:ext uri="{FF2B5EF4-FFF2-40B4-BE49-F238E27FC236}">
                    <a16:creationId xmlns:a16="http://schemas.microsoft.com/office/drawing/2014/main" id="{CAA350E9-C2EF-4548-848F-7CA4F80EA7B9}"/>
                  </a:ext>
                </a:extLst>
              </p:cNvPr>
              <p:cNvSpPr txBox="1"/>
              <p:nvPr userDrawn="1"/>
            </p:nvSpPr>
            <p:spPr>
              <a:xfrm>
                <a:off x="-1213178" y="1511705"/>
                <a:ext cx="667704" cy="655421"/>
              </a:xfrm>
              <a:prstGeom prst="rect">
                <a:avLst/>
              </a:prstGeom>
              <a:noFill/>
            </p:spPr>
            <p:txBody>
              <a:bodyPr wrap="square" rtlCol="0">
                <a:spAutoFit/>
              </a:bodyPr>
              <a:lstStyle/>
              <a:p>
                <a:pPr algn="l">
                  <a:lnSpc>
                    <a:spcPct val="100000"/>
                  </a:lnSpc>
                </a:pPr>
                <a:r>
                  <a:rPr lang="en-US" sz="1088" dirty="0">
                    <a:solidFill>
                      <a:schemeClr val="bg1"/>
                    </a:solidFill>
                    <a:latin typeface="+mn-lt"/>
                  </a:rPr>
                  <a:t>R: 101  G: 141  B: 27</a:t>
                </a:r>
              </a:p>
            </p:txBody>
          </p:sp>
          <p:sp>
            <p:nvSpPr>
              <p:cNvPr id="23" name="TextBox 22">
                <a:extLst>
                  <a:ext uri="{FF2B5EF4-FFF2-40B4-BE49-F238E27FC236}">
                    <a16:creationId xmlns:a16="http://schemas.microsoft.com/office/drawing/2014/main" id="{F0DAEAB5-A49A-964D-AFDE-DF0F8FDD4C64}"/>
                  </a:ext>
                </a:extLst>
              </p:cNvPr>
              <p:cNvSpPr txBox="1"/>
              <p:nvPr userDrawn="1"/>
            </p:nvSpPr>
            <p:spPr>
              <a:xfrm>
                <a:off x="-2028517" y="2747102"/>
                <a:ext cx="681480" cy="655421"/>
              </a:xfrm>
              <a:prstGeom prst="rect">
                <a:avLst/>
              </a:prstGeom>
              <a:noFill/>
            </p:spPr>
            <p:txBody>
              <a:bodyPr wrap="square" rtlCol="0">
                <a:spAutoFit/>
              </a:bodyPr>
              <a:lstStyle/>
              <a:p>
                <a:pPr algn="l">
                  <a:lnSpc>
                    <a:spcPct val="100000"/>
                  </a:lnSpc>
                </a:pPr>
                <a:r>
                  <a:rPr lang="en-US" sz="1088" dirty="0">
                    <a:solidFill>
                      <a:schemeClr val="bg1"/>
                    </a:solidFill>
                    <a:latin typeface="+mn-lt"/>
                  </a:rPr>
                  <a:t>R: 0  </a:t>
                </a:r>
              </a:p>
              <a:p>
                <a:pPr algn="l">
                  <a:lnSpc>
                    <a:spcPct val="100000"/>
                  </a:lnSpc>
                </a:pPr>
                <a:r>
                  <a:rPr lang="en-US" sz="1088" dirty="0">
                    <a:solidFill>
                      <a:schemeClr val="bg1"/>
                    </a:solidFill>
                    <a:latin typeface="+mn-lt"/>
                  </a:rPr>
                  <a:t>G: 163  B: 224</a:t>
                </a:r>
              </a:p>
            </p:txBody>
          </p:sp>
          <p:sp>
            <p:nvSpPr>
              <p:cNvPr id="24" name="TextBox 23">
                <a:extLst>
                  <a:ext uri="{FF2B5EF4-FFF2-40B4-BE49-F238E27FC236}">
                    <a16:creationId xmlns:a16="http://schemas.microsoft.com/office/drawing/2014/main" id="{02F71BA2-4FA3-894C-87E8-D180A9AD9345}"/>
                  </a:ext>
                </a:extLst>
              </p:cNvPr>
              <p:cNvSpPr txBox="1"/>
              <p:nvPr userDrawn="1"/>
            </p:nvSpPr>
            <p:spPr>
              <a:xfrm>
                <a:off x="-1213178" y="2747769"/>
                <a:ext cx="681480" cy="655421"/>
              </a:xfrm>
              <a:prstGeom prst="rect">
                <a:avLst/>
              </a:prstGeom>
              <a:noFill/>
            </p:spPr>
            <p:txBody>
              <a:bodyPr wrap="square" rtlCol="0">
                <a:spAutoFit/>
              </a:bodyPr>
              <a:lstStyle/>
              <a:p>
                <a:pPr algn="l">
                  <a:lnSpc>
                    <a:spcPct val="100000"/>
                  </a:lnSpc>
                </a:pPr>
                <a:r>
                  <a:rPr lang="en-US" sz="1088" dirty="0">
                    <a:solidFill>
                      <a:schemeClr val="tx1"/>
                    </a:solidFill>
                    <a:latin typeface="+mn-lt"/>
                  </a:rPr>
                  <a:t>R: 241  </a:t>
                </a:r>
              </a:p>
              <a:p>
                <a:pPr algn="l">
                  <a:lnSpc>
                    <a:spcPct val="100000"/>
                  </a:lnSpc>
                </a:pPr>
                <a:r>
                  <a:rPr lang="en-US" sz="1088" dirty="0">
                    <a:solidFill>
                      <a:schemeClr val="tx1"/>
                    </a:solidFill>
                    <a:latin typeface="+mn-lt"/>
                  </a:rPr>
                  <a:t>G: 196  B: 0</a:t>
                </a:r>
              </a:p>
            </p:txBody>
          </p:sp>
          <p:sp>
            <p:nvSpPr>
              <p:cNvPr id="25" name="TextBox 24">
                <a:extLst>
                  <a:ext uri="{FF2B5EF4-FFF2-40B4-BE49-F238E27FC236}">
                    <a16:creationId xmlns:a16="http://schemas.microsoft.com/office/drawing/2014/main" id="{E8F1DC4B-C0CF-AE4A-B4AB-A4613A7A0CF1}"/>
                  </a:ext>
                </a:extLst>
              </p:cNvPr>
              <p:cNvSpPr txBox="1"/>
              <p:nvPr userDrawn="1"/>
            </p:nvSpPr>
            <p:spPr>
              <a:xfrm>
                <a:off x="-2028517" y="3656225"/>
                <a:ext cx="681480" cy="655421"/>
              </a:xfrm>
              <a:prstGeom prst="rect">
                <a:avLst/>
              </a:prstGeom>
              <a:noFill/>
            </p:spPr>
            <p:txBody>
              <a:bodyPr wrap="square" rtlCol="0">
                <a:spAutoFit/>
              </a:bodyPr>
              <a:lstStyle/>
              <a:p>
                <a:pPr algn="l">
                  <a:lnSpc>
                    <a:spcPct val="100000"/>
                  </a:lnSpc>
                </a:pPr>
                <a:r>
                  <a:rPr lang="en-US" sz="1088" dirty="0">
                    <a:solidFill>
                      <a:schemeClr val="tx1"/>
                    </a:solidFill>
                    <a:latin typeface="+mn-lt"/>
                  </a:rPr>
                  <a:t>R: 179  </a:t>
                </a:r>
              </a:p>
              <a:p>
                <a:pPr algn="l">
                  <a:lnSpc>
                    <a:spcPct val="100000"/>
                  </a:lnSpc>
                </a:pPr>
                <a:r>
                  <a:rPr lang="en-US" sz="1088" dirty="0">
                    <a:solidFill>
                      <a:schemeClr val="tx1"/>
                    </a:solidFill>
                    <a:latin typeface="+mn-lt"/>
                  </a:rPr>
                  <a:t>G: 163  B: 105</a:t>
                </a:r>
              </a:p>
            </p:txBody>
          </p:sp>
          <p:sp>
            <p:nvSpPr>
              <p:cNvPr id="26" name="TextBox 25">
                <a:extLst>
                  <a:ext uri="{FF2B5EF4-FFF2-40B4-BE49-F238E27FC236}">
                    <a16:creationId xmlns:a16="http://schemas.microsoft.com/office/drawing/2014/main" id="{F8689CB3-8AE3-6F4E-84BA-9BCCC7554521}"/>
                  </a:ext>
                </a:extLst>
              </p:cNvPr>
              <p:cNvSpPr txBox="1"/>
              <p:nvPr userDrawn="1"/>
            </p:nvSpPr>
            <p:spPr>
              <a:xfrm>
                <a:off x="-1213178" y="3656225"/>
                <a:ext cx="681480" cy="655421"/>
              </a:xfrm>
              <a:prstGeom prst="rect">
                <a:avLst/>
              </a:prstGeom>
              <a:noFill/>
            </p:spPr>
            <p:txBody>
              <a:bodyPr wrap="square" rtlCol="0">
                <a:spAutoFit/>
              </a:bodyPr>
              <a:lstStyle/>
              <a:p>
                <a:pPr algn="l">
                  <a:lnSpc>
                    <a:spcPct val="100000"/>
                  </a:lnSpc>
                </a:pPr>
                <a:r>
                  <a:rPr lang="en-US" sz="1088" dirty="0">
                    <a:solidFill>
                      <a:schemeClr val="tx1"/>
                    </a:solidFill>
                    <a:latin typeface="+mn-lt"/>
                  </a:rPr>
                  <a:t>R: 229  </a:t>
                </a:r>
              </a:p>
              <a:p>
                <a:pPr algn="l">
                  <a:lnSpc>
                    <a:spcPct val="100000"/>
                  </a:lnSpc>
                </a:pPr>
                <a:r>
                  <a:rPr lang="en-US" sz="1088" dirty="0">
                    <a:solidFill>
                      <a:schemeClr val="tx1"/>
                    </a:solidFill>
                    <a:latin typeface="+mn-lt"/>
                  </a:rPr>
                  <a:t>G: 114  B: 0</a:t>
                </a:r>
              </a:p>
            </p:txBody>
          </p:sp>
          <p:sp>
            <p:nvSpPr>
              <p:cNvPr id="27" name="TextBox 26">
                <a:extLst>
                  <a:ext uri="{FF2B5EF4-FFF2-40B4-BE49-F238E27FC236}">
                    <a16:creationId xmlns:a16="http://schemas.microsoft.com/office/drawing/2014/main" id="{E730F7B7-5B1C-F44F-87E5-6B107CE126FB}"/>
                  </a:ext>
                </a:extLst>
              </p:cNvPr>
              <p:cNvSpPr txBox="1"/>
              <p:nvPr userDrawn="1"/>
            </p:nvSpPr>
            <p:spPr>
              <a:xfrm>
                <a:off x="-2028517" y="4652956"/>
                <a:ext cx="681480" cy="655421"/>
              </a:xfrm>
              <a:prstGeom prst="rect">
                <a:avLst/>
              </a:prstGeom>
              <a:noFill/>
            </p:spPr>
            <p:txBody>
              <a:bodyPr wrap="square" rtlCol="0">
                <a:spAutoFit/>
              </a:bodyPr>
              <a:lstStyle/>
              <a:p>
                <a:pPr algn="l">
                  <a:lnSpc>
                    <a:spcPct val="100000"/>
                  </a:lnSpc>
                </a:pPr>
                <a:r>
                  <a:rPr lang="en-US" sz="1088" dirty="0">
                    <a:solidFill>
                      <a:schemeClr val="bg1"/>
                    </a:solidFill>
                    <a:latin typeface="+mn-lt"/>
                  </a:rPr>
                  <a:t>R: 81  </a:t>
                </a:r>
              </a:p>
              <a:p>
                <a:pPr algn="l">
                  <a:lnSpc>
                    <a:spcPct val="100000"/>
                  </a:lnSpc>
                </a:pPr>
                <a:r>
                  <a:rPr lang="en-US" sz="1088" dirty="0">
                    <a:solidFill>
                      <a:schemeClr val="bg1"/>
                    </a:solidFill>
                    <a:latin typeface="+mn-lt"/>
                  </a:rPr>
                  <a:t>G: 42  </a:t>
                </a:r>
              </a:p>
              <a:p>
                <a:pPr algn="l">
                  <a:lnSpc>
                    <a:spcPct val="100000"/>
                  </a:lnSpc>
                </a:pPr>
                <a:r>
                  <a:rPr lang="en-US" sz="1088" dirty="0">
                    <a:solidFill>
                      <a:schemeClr val="bg1"/>
                    </a:solidFill>
                    <a:latin typeface="+mn-lt"/>
                  </a:rPr>
                  <a:t>B: 68</a:t>
                </a:r>
              </a:p>
            </p:txBody>
          </p:sp>
          <p:sp>
            <p:nvSpPr>
              <p:cNvPr id="28" name="TextBox 27">
                <a:extLst>
                  <a:ext uri="{FF2B5EF4-FFF2-40B4-BE49-F238E27FC236}">
                    <a16:creationId xmlns:a16="http://schemas.microsoft.com/office/drawing/2014/main" id="{1C471F37-3223-E14F-957F-6F1C78051B87}"/>
                  </a:ext>
                </a:extLst>
              </p:cNvPr>
              <p:cNvSpPr txBox="1"/>
              <p:nvPr userDrawn="1"/>
            </p:nvSpPr>
            <p:spPr>
              <a:xfrm>
                <a:off x="-1213178" y="4643672"/>
                <a:ext cx="681480" cy="655421"/>
              </a:xfrm>
              <a:prstGeom prst="rect">
                <a:avLst/>
              </a:prstGeom>
              <a:noFill/>
            </p:spPr>
            <p:txBody>
              <a:bodyPr wrap="square" rtlCol="0">
                <a:spAutoFit/>
              </a:bodyPr>
              <a:lstStyle/>
              <a:p>
                <a:pPr algn="l">
                  <a:lnSpc>
                    <a:spcPct val="100000"/>
                  </a:lnSpc>
                </a:pPr>
                <a:r>
                  <a:rPr lang="en-US" sz="1088" dirty="0">
                    <a:solidFill>
                      <a:schemeClr val="bg1"/>
                    </a:solidFill>
                    <a:latin typeface="+mn-lt"/>
                  </a:rPr>
                  <a:t>R: 143  </a:t>
                </a:r>
              </a:p>
              <a:p>
                <a:pPr algn="l">
                  <a:lnSpc>
                    <a:spcPct val="100000"/>
                  </a:lnSpc>
                </a:pPr>
                <a:r>
                  <a:rPr lang="en-US" sz="1088" dirty="0">
                    <a:solidFill>
                      <a:schemeClr val="bg1"/>
                    </a:solidFill>
                    <a:latin typeface="+mn-lt"/>
                  </a:rPr>
                  <a:t>G: 50  </a:t>
                </a:r>
              </a:p>
              <a:p>
                <a:pPr algn="l">
                  <a:lnSpc>
                    <a:spcPct val="100000"/>
                  </a:lnSpc>
                </a:pPr>
                <a:r>
                  <a:rPr lang="en-US" sz="1088" dirty="0">
                    <a:solidFill>
                      <a:schemeClr val="bg1"/>
                    </a:solidFill>
                    <a:latin typeface="+mn-lt"/>
                  </a:rPr>
                  <a:t>B: 55</a:t>
                </a:r>
              </a:p>
            </p:txBody>
          </p:sp>
          <p:sp>
            <p:nvSpPr>
              <p:cNvPr id="29" name="TextBox 28">
                <a:extLst>
                  <a:ext uri="{FF2B5EF4-FFF2-40B4-BE49-F238E27FC236}">
                    <a16:creationId xmlns:a16="http://schemas.microsoft.com/office/drawing/2014/main" id="{D27C1C03-BF76-1C4B-AC48-9C4D1899110C}"/>
                  </a:ext>
                </a:extLst>
              </p:cNvPr>
              <p:cNvSpPr txBox="1"/>
              <p:nvPr userDrawn="1"/>
            </p:nvSpPr>
            <p:spPr>
              <a:xfrm>
                <a:off x="-2028517" y="5569259"/>
                <a:ext cx="681480" cy="655421"/>
              </a:xfrm>
              <a:prstGeom prst="rect">
                <a:avLst/>
              </a:prstGeom>
              <a:noFill/>
            </p:spPr>
            <p:txBody>
              <a:bodyPr wrap="square" rtlCol="0">
                <a:spAutoFit/>
              </a:bodyPr>
              <a:lstStyle/>
              <a:p>
                <a:pPr algn="l">
                  <a:lnSpc>
                    <a:spcPct val="100000"/>
                  </a:lnSpc>
                </a:pPr>
                <a:r>
                  <a:rPr lang="en-US" sz="1088" dirty="0">
                    <a:solidFill>
                      <a:schemeClr val="bg1"/>
                    </a:solidFill>
                    <a:latin typeface="+mn-lt"/>
                  </a:rPr>
                  <a:t>R: 92  </a:t>
                </a:r>
              </a:p>
              <a:p>
                <a:pPr algn="l">
                  <a:lnSpc>
                    <a:spcPct val="100000"/>
                  </a:lnSpc>
                </a:pPr>
                <a:r>
                  <a:rPr lang="en-US" sz="1088" dirty="0">
                    <a:solidFill>
                      <a:schemeClr val="bg1"/>
                    </a:solidFill>
                    <a:latin typeface="+mn-lt"/>
                  </a:rPr>
                  <a:t>G: 70  </a:t>
                </a:r>
              </a:p>
              <a:p>
                <a:pPr algn="l">
                  <a:lnSpc>
                    <a:spcPct val="100000"/>
                  </a:lnSpc>
                </a:pPr>
                <a:r>
                  <a:rPr lang="en-US" sz="1088" dirty="0">
                    <a:solidFill>
                      <a:schemeClr val="bg1"/>
                    </a:solidFill>
                    <a:latin typeface="+mn-lt"/>
                  </a:rPr>
                  <a:t>B: 43</a:t>
                </a:r>
              </a:p>
            </p:txBody>
          </p:sp>
        </p:grpSp>
      </p:grpSp>
      <p:pic>
        <p:nvPicPr>
          <p:cNvPr id="7" name="Picture 6"/>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676873" y="6178951"/>
            <a:ext cx="1940654" cy="347688"/>
          </a:xfrm>
          <a:prstGeom prst="rect">
            <a:avLst/>
          </a:prstGeom>
        </p:spPr>
      </p:pic>
    </p:spTree>
    <p:extLst>
      <p:ext uri="{BB962C8B-B14F-4D97-AF65-F5344CB8AC3E}">
        <p14:creationId xmlns:p14="http://schemas.microsoft.com/office/powerpoint/2010/main" val="754392979"/>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Lst>
  <p:hf hdr="0" ftr="0" dt="0"/>
  <p:txStyles>
    <p:titleStyle>
      <a:lvl1pPr algn="l" defTabSz="841924" rtl="0" eaLnBrk="1" latinLnBrk="0" hangingPunct="1">
        <a:lnSpc>
          <a:spcPct val="90000"/>
        </a:lnSpc>
        <a:spcBef>
          <a:spcPct val="0"/>
        </a:spcBef>
        <a:buNone/>
        <a:defRPr sz="4052" kern="1200">
          <a:solidFill>
            <a:schemeClr val="tx1"/>
          </a:solidFill>
          <a:latin typeface="+mj-lt"/>
          <a:ea typeface="+mj-ea"/>
          <a:cs typeface="+mj-cs"/>
        </a:defRPr>
      </a:lvl1pPr>
    </p:titleStyle>
    <p:bodyStyle>
      <a:lvl1pPr marL="210481" indent="-210481" algn="l" defTabSz="841924" rtl="0" eaLnBrk="1" latinLnBrk="0" hangingPunct="1">
        <a:lnSpc>
          <a:spcPct val="90000"/>
        </a:lnSpc>
        <a:spcBef>
          <a:spcPts val="920"/>
        </a:spcBef>
        <a:buFont typeface="Arial" panose="020B0604020202020204" pitchFamily="34" charset="0"/>
        <a:buChar char="•"/>
        <a:defRPr sz="2578" kern="1200">
          <a:solidFill>
            <a:schemeClr val="tx1"/>
          </a:solidFill>
          <a:latin typeface="+mn-lt"/>
          <a:ea typeface="+mn-ea"/>
          <a:cs typeface="+mn-cs"/>
        </a:defRPr>
      </a:lvl1pPr>
      <a:lvl2pPr marL="631443" indent="-210481" algn="l" defTabSz="841924" rtl="0" eaLnBrk="1" latinLnBrk="0" hangingPunct="1">
        <a:lnSpc>
          <a:spcPct val="90000"/>
        </a:lnSpc>
        <a:spcBef>
          <a:spcPts val="461"/>
        </a:spcBef>
        <a:buFont typeface="Arial" panose="020B0604020202020204" pitchFamily="34" charset="0"/>
        <a:buChar char="•"/>
        <a:defRPr sz="2210" kern="1200">
          <a:solidFill>
            <a:schemeClr val="tx1"/>
          </a:solidFill>
          <a:latin typeface="+mn-lt"/>
          <a:ea typeface="+mn-ea"/>
          <a:cs typeface="+mn-cs"/>
        </a:defRPr>
      </a:lvl2pPr>
      <a:lvl3pPr marL="1052406" indent="-210481" algn="l" defTabSz="841924" rtl="0" eaLnBrk="1" latinLnBrk="0" hangingPunct="1">
        <a:lnSpc>
          <a:spcPct val="90000"/>
        </a:lnSpc>
        <a:spcBef>
          <a:spcPts val="461"/>
        </a:spcBef>
        <a:buFont typeface="Arial" panose="020B0604020202020204" pitchFamily="34" charset="0"/>
        <a:buChar char="•"/>
        <a:defRPr sz="1842" kern="1200">
          <a:solidFill>
            <a:schemeClr val="tx1"/>
          </a:solidFill>
          <a:latin typeface="+mn-lt"/>
          <a:ea typeface="+mn-ea"/>
          <a:cs typeface="+mn-cs"/>
        </a:defRPr>
      </a:lvl3pPr>
      <a:lvl4pPr marL="1473367" indent="-210481" algn="l" defTabSz="841924" rtl="0" eaLnBrk="1" latinLnBrk="0" hangingPunct="1">
        <a:lnSpc>
          <a:spcPct val="90000"/>
        </a:lnSpc>
        <a:spcBef>
          <a:spcPts val="461"/>
        </a:spcBef>
        <a:buFont typeface="Arial" panose="020B0604020202020204" pitchFamily="34" charset="0"/>
        <a:buChar char="•"/>
        <a:defRPr sz="1658" kern="1200">
          <a:solidFill>
            <a:schemeClr val="tx1"/>
          </a:solidFill>
          <a:latin typeface="+mn-lt"/>
          <a:ea typeface="+mn-ea"/>
          <a:cs typeface="+mn-cs"/>
        </a:defRPr>
      </a:lvl4pPr>
      <a:lvl5pPr marL="1894330" indent="-210481" algn="l" defTabSz="841924" rtl="0" eaLnBrk="1" latinLnBrk="0" hangingPunct="1">
        <a:lnSpc>
          <a:spcPct val="90000"/>
        </a:lnSpc>
        <a:spcBef>
          <a:spcPts val="461"/>
        </a:spcBef>
        <a:buFont typeface="Arial" panose="020B0604020202020204" pitchFamily="34" charset="0"/>
        <a:buChar char="•"/>
        <a:defRPr sz="1658" kern="1200">
          <a:solidFill>
            <a:schemeClr val="tx1"/>
          </a:solidFill>
          <a:latin typeface="+mn-lt"/>
          <a:ea typeface="+mn-ea"/>
          <a:cs typeface="+mn-cs"/>
        </a:defRPr>
      </a:lvl5pPr>
      <a:lvl6pPr marL="2315292" indent="-210481" algn="l" defTabSz="841924" rtl="0" eaLnBrk="1" latinLnBrk="0" hangingPunct="1">
        <a:lnSpc>
          <a:spcPct val="90000"/>
        </a:lnSpc>
        <a:spcBef>
          <a:spcPts val="461"/>
        </a:spcBef>
        <a:buFont typeface="Arial" panose="020B0604020202020204" pitchFamily="34" charset="0"/>
        <a:buChar char="•"/>
        <a:defRPr sz="1658" kern="1200">
          <a:solidFill>
            <a:schemeClr val="tx1"/>
          </a:solidFill>
          <a:latin typeface="+mn-lt"/>
          <a:ea typeface="+mn-ea"/>
          <a:cs typeface="+mn-cs"/>
        </a:defRPr>
      </a:lvl6pPr>
      <a:lvl7pPr marL="2736253" indent="-210481" algn="l" defTabSz="841924" rtl="0" eaLnBrk="1" latinLnBrk="0" hangingPunct="1">
        <a:lnSpc>
          <a:spcPct val="90000"/>
        </a:lnSpc>
        <a:spcBef>
          <a:spcPts val="461"/>
        </a:spcBef>
        <a:buFont typeface="Arial" panose="020B0604020202020204" pitchFamily="34" charset="0"/>
        <a:buChar char="•"/>
        <a:defRPr sz="1658" kern="1200">
          <a:solidFill>
            <a:schemeClr val="tx1"/>
          </a:solidFill>
          <a:latin typeface="+mn-lt"/>
          <a:ea typeface="+mn-ea"/>
          <a:cs typeface="+mn-cs"/>
        </a:defRPr>
      </a:lvl7pPr>
      <a:lvl8pPr marL="3157216" indent="-210481" algn="l" defTabSz="841924" rtl="0" eaLnBrk="1" latinLnBrk="0" hangingPunct="1">
        <a:lnSpc>
          <a:spcPct val="90000"/>
        </a:lnSpc>
        <a:spcBef>
          <a:spcPts val="461"/>
        </a:spcBef>
        <a:buFont typeface="Arial" panose="020B0604020202020204" pitchFamily="34" charset="0"/>
        <a:buChar char="•"/>
        <a:defRPr sz="1658" kern="1200">
          <a:solidFill>
            <a:schemeClr val="tx1"/>
          </a:solidFill>
          <a:latin typeface="+mn-lt"/>
          <a:ea typeface="+mn-ea"/>
          <a:cs typeface="+mn-cs"/>
        </a:defRPr>
      </a:lvl8pPr>
      <a:lvl9pPr marL="3578177" indent="-210481" algn="l" defTabSz="841924" rtl="0" eaLnBrk="1" latinLnBrk="0" hangingPunct="1">
        <a:lnSpc>
          <a:spcPct val="90000"/>
        </a:lnSpc>
        <a:spcBef>
          <a:spcPts val="461"/>
        </a:spcBef>
        <a:buFont typeface="Arial" panose="020B0604020202020204" pitchFamily="34" charset="0"/>
        <a:buChar char="•"/>
        <a:defRPr sz="1658" kern="1200">
          <a:solidFill>
            <a:schemeClr val="tx1"/>
          </a:solidFill>
          <a:latin typeface="+mn-lt"/>
          <a:ea typeface="+mn-ea"/>
          <a:cs typeface="+mn-cs"/>
        </a:defRPr>
      </a:lvl9pPr>
    </p:bodyStyle>
    <p:otherStyle>
      <a:defPPr>
        <a:defRPr lang="en-US"/>
      </a:defPPr>
      <a:lvl1pPr marL="0" algn="l" defTabSz="841924" rtl="0" eaLnBrk="1" latinLnBrk="0" hangingPunct="1">
        <a:defRPr sz="1658" kern="1200">
          <a:solidFill>
            <a:schemeClr val="tx1"/>
          </a:solidFill>
          <a:latin typeface="+mn-lt"/>
          <a:ea typeface="+mn-ea"/>
          <a:cs typeface="+mn-cs"/>
        </a:defRPr>
      </a:lvl1pPr>
      <a:lvl2pPr marL="420963" algn="l" defTabSz="841924" rtl="0" eaLnBrk="1" latinLnBrk="0" hangingPunct="1">
        <a:defRPr sz="1658" kern="1200">
          <a:solidFill>
            <a:schemeClr val="tx1"/>
          </a:solidFill>
          <a:latin typeface="+mn-lt"/>
          <a:ea typeface="+mn-ea"/>
          <a:cs typeface="+mn-cs"/>
        </a:defRPr>
      </a:lvl2pPr>
      <a:lvl3pPr marL="841924" algn="l" defTabSz="841924" rtl="0" eaLnBrk="1" latinLnBrk="0" hangingPunct="1">
        <a:defRPr sz="1658" kern="1200">
          <a:solidFill>
            <a:schemeClr val="tx1"/>
          </a:solidFill>
          <a:latin typeface="+mn-lt"/>
          <a:ea typeface="+mn-ea"/>
          <a:cs typeface="+mn-cs"/>
        </a:defRPr>
      </a:lvl3pPr>
      <a:lvl4pPr marL="1262887" algn="l" defTabSz="841924" rtl="0" eaLnBrk="1" latinLnBrk="0" hangingPunct="1">
        <a:defRPr sz="1658" kern="1200">
          <a:solidFill>
            <a:schemeClr val="tx1"/>
          </a:solidFill>
          <a:latin typeface="+mn-lt"/>
          <a:ea typeface="+mn-ea"/>
          <a:cs typeface="+mn-cs"/>
        </a:defRPr>
      </a:lvl4pPr>
      <a:lvl5pPr marL="1683849" algn="l" defTabSz="841924" rtl="0" eaLnBrk="1" latinLnBrk="0" hangingPunct="1">
        <a:defRPr sz="1658" kern="1200">
          <a:solidFill>
            <a:schemeClr val="tx1"/>
          </a:solidFill>
          <a:latin typeface="+mn-lt"/>
          <a:ea typeface="+mn-ea"/>
          <a:cs typeface="+mn-cs"/>
        </a:defRPr>
      </a:lvl5pPr>
      <a:lvl6pPr marL="2104811" algn="l" defTabSz="841924" rtl="0" eaLnBrk="1" latinLnBrk="0" hangingPunct="1">
        <a:defRPr sz="1658" kern="1200">
          <a:solidFill>
            <a:schemeClr val="tx1"/>
          </a:solidFill>
          <a:latin typeface="+mn-lt"/>
          <a:ea typeface="+mn-ea"/>
          <a:cs typeface="+mn-cs"/>
        </a:defRPr>
      </a:lvl6pPr>
      <a:lvl7pPr marL="2525773" algn="l" defTabSz="841924" rtl="0" eaLnBrk="1" latinLnBrk="0" hangingPunct="1">
        <a:defRPr sz="1658" kern="1200">
          <a:solidFill>
            <a:schemeClr val="tx1"/>
          </a:solidFill>
          <a:latin typeface="+mn-lt"/>
          <a:ea typeface="+mn-ea"/>
          <a:cs typeface="+mn-cs"/>
        </a:defRPr>
      </a:lvl7pPr>
      <a:lvl8pPr marL="2946735" algn="l" defTabSz="841924" rtl="0" eaLnBrk="1" latinLnBrk="0" hangingPunct="1">
        <a:defRPr sz="1658" kern="1200">
          <a:solidFill>
            <a:schemeClr val="tx1"/>
          </a:solidFill>
          <a:latin typeface="+mn-lt"/>
          <a:ea typeface="+mn-ea"/>
          <a:cs typeface="+mn-cs"/>
        </a:defRPr>
      </a:lvl8pPr>
      <a:lvl9pPr marL="3367696" algn="l" defTabSz="841924" rtl="0" eaLnBrk="1" latinLnBrk="0" hangingPunct="1">
        <a:defRPr sz="1658"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381">
          <p15:clr>
            <a:srgbClr val="F26B43"/>
          </p15:clr>
        </p15:guide>
        <p15:guide id="2" pos="265">
          <p15:clr>
            <a:srgbClr val="F26B43"/>
          </p15:clr>
        </p15:guide>
        <p15:guide id="3" pos="607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6947EE58-11D9-A74E-AA3F-709751463255}"/>
              </a:ext>
            </a:extLst>
          </p:cNvPr>
          <p:cNvCxnSpPr>
            <a:cxnSpLocks/>
          </p:cNvCxnSpPr>
          <p:nvPr userDrawn="1"/>
        </p:nvCxnSpPr>
        <p:spPr>
          <a:xfrm>
            <a:off x="382444" y="829527"/>
            <a:ext cx="8379114" cy="0"/>
          </a:xfrm>
          <a:prstGeom prst="line">
            <a:avLst/>
          </a:prstGeom>
          <a:ln w="28575">
            <a:solidFill>
              <a:schemeClr val="accent1"/>
            </a:solidFill>
          </a:ln>
        </p:spPr>
        <p:style>
          <a:lnRef idx="1">
            <a:schemeClr val="accent3"/>
          </a:lnRef>
          <a:fillRef idx="0">
            <a:schemeClr val="accent3"/>
          </a:fillRef>
          <a:effectRef idx="0">
            <a:schemeClr val="accent3"/>
          </a:effectRef>
          <a:fontRef idx="minor">
            <a:schemeClr val="tx1"/>
          </a:fontRef>
        </p:style>
      </p:cxnSp>
      <p:sp>
        <p:nvSpPr>
          <p:cNvPr id="2" name="TextBox 1"/>
          <p:cNvSpPr txBox="1"/>
          <p:nvPr userDrawn="1"/>
        </p:nvSpPr>
        <p:spPr>
          <a:xfrm>
            <a:off x="415637" y="6524387"/>
            <a:ext cx="981927" cy="231923"/>
          </a:xfrm>
          <a:prstGeom prst="rect">
            <a:avLst/>
          </a:prstGeom>
          <a:noFill/>
        </p:spPr>
        <p:txBody>
          <a:bodyPr wrap="square" lIns="0" rtlCol="0">
            <a:spAutoFit/>
          </a:bodyPr>
          <a:lstStyle/>
          <a:p>
            <a:pPr algn="l"/>
            <a:r>
              <a:rPr lang="en-US" sz="907" dirty="0">
                <a:solidFill>
                  <a:schemeClr val="accent1"/>
                </a:solidFill>
                <a:latin typeface="+mn-lt"/>
              </a:rPr>
              <a:t>Page </a:t>
            </a:r>
            <a:fld id="{B8FD5194-64B3-42AD-A2B1-B47F8270355C}" type="slidenum">
              <a:rPr lang="en-US" sz="907" smtClean="0">
                <a:solidFill>
                  <a:schemeClr val="accent1"/>
                </a:solidFill>
                <a:latin typeface="+mn-lt"/>
              </a:rPr>
              <a:pPr algn="l"/>
              <a:t>‹#›</a:t>
            </a:fld>
            <a:endParaRPr lang="en-US" sz="907" dirty="0">
              <a:solidFill>
                <a:schemeClr val="accent1"/>
              </a:solidFill>
              <a:latin typeface="+mn-lt"/>
            </a:endParaRPr>
          </a:p>
        </p:txBody>
      </p:sp>
      <p:grpSp>
        <p:nvGrpSpPr>
          <p:cNvPr id="31" name="Group 30">
            <a:extLst>
              <a:ext uri="{FF2B5EF4-FFF2-40B4-BE49-F238E27FC236}">
                <a16:creationId xmlns:a16="http://schemas.microsoft.com/office/drawing/2014/main" id="{3A8589C3-8C29-684D-BB83-729584262FFB}"/>
              </a:ext>
            </a:extLst>
          </p:cNvPr>
          <p:cNvGrpSpPr/>
          <p:nvPr userDrawn="1"/>
        </p:nvGrpSpPr>
        <p:grpSpPr>
          <a:xfrm>
            <a:off x="-1843258" y="385589"/>
            <a:ext cx="1636546" cy="5329763"/>
            <a:chOff x="-2028517" y="425040"/>
            <a:chExt cx="1546549" cy="5875077"/>
          </a:xfrm>
        </p:grpSpPr>
        <p:grpSp>
          <p:nvGrpSpPr>
            <p:cNvPr id="4" name="Group 3">
              <a:extLst>
                <a:ext uri="{FF2B5EF4-FFF2-40B4-BE49-F238E27FC236}">
                  <a16:creationId xmlns:a16="http://schemas.microsoft.com/office/drawing/2014/main" id="{3ED4D03E-8499-4D46-866A-F48E4E6BE570}"/>
                </a:ext>
              </a:extLst>
            </p:cNvPr>
            <p:cNvGrpSpPr/>
            <p:nvPr userDrawn="1"/>
          </p:nvGrpSpPr>
          <p:grpSpPr>
            <a:xfrm>
              <a:off x="-2027586" y="1344085"/>
              <a:ext cx="1545618" cy="1192553"/>
              <a:chOff x="-2027586" y="1723188"/>
              <a:chExt cx="1545618" cy="821238"/>
            </a:xfrm>
          </p:grpSpPr>
          <p:sp>
            <p:nvSpPr>
              <p:cNvPr id="11" name="Rectangle 10">
                <a:extLst>
                  <a:ext uri="{FF2B5EF4-FFF2-40B4-BE49-F238E27FC236}">
                    <a16:creationId xmlns:a16="http://schemas.microsoft.com/office/drawing/2014/main" id="{D6638733-C48A-D045-A1EC-3ED1E6EB0DAF}"/>
                  </a:ext>
                </a:extLst>
              </p:cNvPr>
              <p:cNvSpPr/>
              <p:nvPr/>
            </p:nvSpPr>
            <p:spPr>
              <a:xfrm rot="10800000">
                <a:off x="-1200563" y="1723188"/>
                <a:ext cx="718595" cy="821237"/>
              </a:xfrm>
              <a:prstGeom prst="rect">
                <a:avLst/>
              </a:prstGeom>
              <a:solidFill>
                <a:schemeClr val="accent3"/>
              </a:solidFill>
              <a:ln w="25400" cap="flat" cmpd="sng" algn="ctr">
                <a:noFill/>
                <a:prstDash val="solid"/>
              </a:ln>
              <a:effectLst/>
            </p:spPr>
            <p:txBody>
              <a:bodyPr rtlCol="0" anchor="ctr"/>
              <a:lstStyle/>
              <a:p>
                <a:pPr marL="0" marR="0" lvl="0" indent="0" defTabSz="923870" eaLnBrk="1" fontAlgn="auto" latinLnBrk="0" hangingPunct="1">
                  <a:lnSpc>
                    <a:spcPct val="100000"/>
                  </a:lnSpc>
                  <a:spcBef>
                    <a:spcPts val="0"/>
                  </a:spcBef>
                  <a:spcAft>
                    <a:spcPts val="0"/>
                  </a:spcAft>
                  <a:buClrTx/>
                  <a:buSzTx/>
                  <a:buFontTx/>
                  <a:buNone/>
                  <a:tabLst/>
                  <a:defRPr/>
                </a:pPr>
                <a:endParaRPr kumimoji="0" lang="en-US" sz="1819" b="0" i="0" u="none" strike="noStrike" kern="0" cap="none" spc="0" normalizeH="0" baseline="0" noProof="0" dirty="0">
                  <a:ln>
                    <a:noFill/>
                  </a:ln>
                  <a:solidFill>
                    <a:srgbClr val="003767"/>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7A8A0DC4-2688-B34A-8028-5CDFE87D1BEA}"/>
                  </a:ext>
                </a:extLst>
              </p:cNvPr>
              <p:cNvSpPr/>
              <p:nvPr/>
            </p:nvSpPr>
            <p:spPr>
              <a:xfrm rot="10800000">
                <a:off x="-2027586" y="1723189"/>
                <a:ext cx="718595" cy="821237"/>
              </a:xfrm>
              <a:prstGeom prst="rect">
                <a:avLst/>
              </a:prstGeom>
              <a:solidFill>
                <a:schemeClr val="accent2"/>
              </a:solidFill>
              <a:ln w="25400" cap="flat" cmpd="sng" algn="ctr">
                <a:noFill/>
                <a:prstDash val="solid"/>
              </a:ln>
              <a:effectLst/>
            </p:spPr>
            <p:txBody>
              <a:bodyPr rtlCol="0" anchor="ctr"/>
              <a:lstStyle/>
              <a:p>
                <a:pPr marL="0" marR="0" lvl="0" indent="0" defTabSz="923870" eaLnBrk="1" fontAlgn="auto" latinLnBrk="0" hangingPunct="1">
                  <a:lnSpc>
                    <a:spcPct val="100000"/>
                  </a:lnSpc>
                  <a:spcBef>
                    <a:spcPts val="0"/>
                  </a:spcBef>
                  <a:spcAft>
                    <a:spcPts val="0"/>
                  </a:spcAft>
                  <a:buClrTx/>
                  <a:buSzTx/>
                  <a:buFontTx/>
                  <a:buNone/>
                  <a:tabLst/>
                  <a:defRPr/>
                </a:pPr>
                <a:endParaRPr kumimoji="0" lang="en-US" sz="1819" b="0" i="0" u="none" strike="noStrike" kern="0" cap="none" spc="0" normalizeH="0" baseline="0" noProof="0" dirty="0">
                  <a:ln>
                    <a:noFill/>
                  </a:ln>
                  <a:solidFill>
                    <a:srgbClr val="003767"/>
                  </a:solidFill>
                  <a:effectLst/>
                  <a:uLnTx/>
                  <a:uFillTx/>
                  <a:latin typeface="Calibri"/>
                  <a:ea typeface="+mn-ea"/>
                  <a:cs typeface="+mn-cs"/>
                </a:endParaRPr>
              </a:p>
            </p:txBody>
          </p:sp>
        </p:grpSp>
        <p:grpSp>
          <p:nvGrpSpPr>
            <p:cNvPr id="30" name="Group 29">
              <a:extLst>
                <a:ext uri="{FF2B5EF4-FFF2-40B4-BE49-F238E27FC236}">
                  <a16:creationId xmlns:a16="http://schemas.microsoft.com/office/drawing/2014/main" id="{DF0365DD-B257-EC46-84C7-96AD2B5132DC}"/>
                </a:ext>
              </a:extLst>
            </p:cNvPr>
            <p:cNvGrpSpPr/>
            <p:nvPr userDrawn="1"/>
          </p:nvGrpSpPr>
          <p:grpSpPr>
            <a:xfrm>
              <a:off x="-2028517" y="425040"/>
              <a:ext cx="1533936" cy="5875077"/>
              <a:chOff x="-2028517" y="428091"/>
              <a:chExt cx="1533936" cy="5875077"/>
            </a:xfrm>
          </p:grpSpPr>
          <p:sp>
            <p:nvSpPr>
              <p:cNvPr id="10" name="Rectangle 9">
                <a:extLst>
                  <a:ext uri="{FF2B5EF4-FFF2-40B4-BE49-F238E27FC236}">
                    <a16:creationId xmlns:a16="http://schemas.microsoft.com/office/drawing/2014/main" id="{61325312-F951-8149-BE62-4BEF35DF2BAB}"/>
                  </a:ext>
                </a:extLst>
              </p:cNvPr>
              <p:cNvSpPr/>
              <p:nvPr/>
            </p:nvSpPr>
            <p:spPr>
              <a:xfrm rot="10800000">
                <a:off x="-2027585" y="428091"/>
                <a:ext cx="1533003" cy="821237"/>
              </a:xfrm>
              <a:prstGeom prst="rect">
                <a:avLst/>
              </a:prstGeom>
              <a:solidFill>
                <a:schemeClr val="accent1"/>
              </a:solidFill>
              <a:ln w="25400" cap="flat" cmpd="sng" algn="ctr">
                <a:noFill/>
                <a:prstDash val="solid"/>
              </a:ln>
              <a:effectLst/>
            </p:spPr>
            <p:txBody>
              <a:bodyPr rtlCol="0" anchor="ctr"/>
              <a:lstStyle/>
              <a:p>
                <a:pPr marL="0" marR="0" lvl="0" indent="0" defTabSz="923870" eaLnBrk="1" fontAlgn="auto" latinLnBrk="0" hangingPunct="1">
                  <a:lnSpc>
                    <a:spcPct val="100000"/>
                  </a:lnSpc>
                  <a:spcBef>
                    <a:spcPts val="0"/>
                  </a:spcBef>
                  <a:spcAft>
                    <a:spcPts val="0"/>
                  </a:spcAft>
                  <a:buClrTx/>
                  <a:buSzTx/>
                  <a:buFontTx/>
                  <a:buNone/>
                  <a:tabLst/>
                  <a:defRPr/>
                </a:pPr>
                <a:endParaRPr kumimoji="0" lang="en-US" sz="1819" b="0" i="0" u="none" strike="noStrike" kern="0" cap="none" spc="0" normalizeH="0" baseline="0" noProof="0" dirty="0">
                  <a:ln>
                    <a:noFill/>
                  </a:ln>
                  <a:solidFill>
                    <a:srgbClr val="003767"/>
                  </a:solidFill>
                  <a:effectLst/>
                  <a:uLnTx/>
                  <a:uFillTx/>
                  <a:latin typeface="Calibri"/>
                  <a:ea typeface="+mn-ea"/>
                  <a:cs typeface="+mn-cs"/>
                </a:endParaRPr>
              </a:p>
            </p:txBody>
          </p:sp>
          <p:grpSp>
            <p:nvGrpSpPr>
              <p:cNvPr id="6" name="Group 5">
                <a:extLst>
                  <a:ext uri="{FF2B5EF4-FFF2-40B4-BE49-F238E27FC236}">
                    <a16:creationId xmlns:a16="http://schemas.microsoft.com/office/drawing/2014/main" id="{1D151465-BC80-A842-B558-A8912EA52F13}"/>
                  </a:ext>
                </a:extLst>
              </p:cNvPr>
              <p:cNvGrpSpPr/>
              <p:nvPr userDrawn="1"/>
            </p:nvGrpSpPr>
            <p:grpSpPr>
              <a:xfrm>
                <a:off x="-2027587" y="2639186"/>
                <a:ext cx="1533006" cy="3663982"/>
                <a:chOff x="-2027587" y="2639186"/>
                <a:chExt cx="1533006" cy="3663982"/>
              </a:xfrm>
            </p:grpSpPr>
            <p:sp>
              <p:nvSpPr>
                <p:cNvPr id="13" name="Rectangle 12">
                  <a:extLst>
                    <a:ext uri="{FF2B5EF4-FFF2-40B4-BE49-F238E27FC236}">
                      <a16:creationId xmlns:a16="http://schemas.microsoft.com/office/drawing/2014/main" id="{6DF77A49-0C74-9544-A58F-9DA9F13C85BB}"/>
                    </a:ext>
                  </a:extLst>
                </p:cNvPr>
                <p:cNvSpPr/>
                <p:nvPr/>
              </p:nvSpPr>
              <p:spPr>
                <a:xfrm rot="10800000">
                  <a:off x="-1213176" y="3586768"/>
                  <a:ext cx="718595" cy="821237"/>
                </a:xfrm>
                <a:prstGeom prst="rect">
                  <a:avLst/>
                </a:prstGeom>
                <a:solidFill>
                  <a:srgbClr val="E57200"/>
                </a:solidFill>
                <a:ln w="25400" cap="flat" cmpd="sng" algn="ctr">
                  <a:noFill/>
                  <a:prstDash val="solid"/>
                </a:ln>
                <a:effectLst/>
              </p:spPr>
              <p:txBody>
                <a:bodyPr rtlCol="0" anchor="ctr"/>
                <a:lstStyle/>
                <a:p>
                  <a:pPr marL="0" marR="0" lvl="0" indent="0" defTabSz="923870" eaLnBrk="1" fontAlgn="auto" latinLnBrk="0" hangingPunct="1">
                    <a:lnSpc>
                      <a:spcPct val="100000"/>
                    </a:lnSpc>
                    <a:spcBef>
                      <a:spcPts val="0"/>
                    </a:spcBef>
                    <a:spcAft>
                      <a:spcPts val="0"/>
                    </a:spcAft>
                    <a:buClrTx/>
                    <a:buSzTx/>
                    <a:buFontTx/>
                    <a:buNone/>
                    <a:tabLst/>
                    <a:defRPr/>
                  </a:pPr>
                  <a:endParaRPr kumimoji="0" lang="en-US" sz="1819" b="0" i="0" u="none" strike="noStrike" kern="0" cap="none" spc="0" normalizeH="0" baseline="0" noProof="0" dirty="0">
                    <a:ln>
                      <a:noFill/>
                    </a:ln>
                    <a:solidFill>
                      <a:srgbClr val="003767"/>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E383A70B-1D61-2D4A-BE58-38BED2628453}"/>
                    </a:ext>
                  </a:extLst>
                </p:cNvPr>
                <p:cNvSpPr/>
                <p:nvPr/>
              </p:nvSpPr>
              <p:spPr>
                <a:xfrm rot="10800000">
                  <a:off x="-2027586" y="3599732"/>
                  <a:ext cx="718595" cy="821237"/>
                </a:xfrm>
                <a:prstGeom prst="rect">
                  <a:avLst/>
                </a:prstGeom>
                <a:solidFill>
                  <a:srgbClr val="B3A369"/>
                </a:solidFill>
                <a:ln w="25400" cap="flat" cmpd="sng" algn="ctr">
                  <a:noFill/>
                  <a:prstDash val="solid"/>
                </a:ln>
                <a:effectLst/>
              </p:spPr>
              <p:txBody>
                <a:bodyPr rtlCol="0" anchor="ctr"/>
                <a:lstStyle/>
                <a:p>
                  <a:pPr marL="0" marR="0" lvl="0" indent="0" defTabSz="923870" eaLnBrk="1" fontAlgn="auto" latinLnBrk="0" hangingPunct="1">
                    <a:lnSpc>
                      <a:spcPct val="100000"/>
                    </a:lnSpc>
                    <a:spcBef>
                      <a:spcPts val="0"/>
                    </a:spcBef>
                    <a:spcAft>
                      <a:spcPts val="0"/>
                    </a:spcAft>
                    <a:buClrTx/>
                    <a:buSzTx/>
                    <a:buFontTx/>
                    <a:buNone/>
                    <a:tabLst/>
                    <a:defRPr/>
                  </a:pPr>
                  <a:endParaRPr kumimoji="0" lang="en-US" sz="1819" b="0" i="0" u="none" strike="noStrike" kern="0" cap="none" spc="0" normalizeH="0" baseline="0" noProof="0" dirty="0">
                    <a:ln>
                      <a:noFill/>
                    </a:ln>
                    <a:solidFill>
                      <a:srgbClr val="003767"/>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3D6C3FD8-3C6A-4346-B90E-737655C3C4BD}"/>
                    </a:ext>
                  </a:extLst>
                </p:cNvPr>
                <p:cNvSpPr/>
                <p:nvPr/>
              </p:nvSpPr>
              <p:spPr>
                <a:xfrm rot="10800000">
                  <a:off x="-2027587" y="2654978"/>
                  <a:ext cx="718595" cy="821237"/>
                </a:xfrm>
                <a:prstGeom prst="rect">
                  <a:avLst/>
                </a:prstGeom>
                <a:solidFill>
                  <a:srgbClr val="00A3E0"/>
                </a:solidFill>
                <a:ln w="25400" cap="flat" cmpd="sng" algn="ctr">
                  <a:noFill/>
                  <a:prstDash val="solid"/>
                </a:ln>
                <a:effectLst/>
              </p:spPr>
              <p:txBody>
                <a:bodyPr rtlCol="0" anchor="ctr"/>
                <a:lstStyle/>
                <a:p>
                  <a:pPr marL="0" marR="0" lvl="0" indent="0" defTabSz="923870" eaLnBrk="1" fontAlgn="auto" latinLnBrk="0" hangingPunct="1">
                    <a:lnSpc>
                      <a:spcPct val="100000"/>
                    </a:lnSpc>
                    <a:spcBef>
                      <a:spcPts val="0"/>
                    </a:spcBef>
                    <a:spcAft>
                      <a:spcPts val="0"/>
                    </a:spcAft>
                    <a:buClrTx/>
                    <a:buSzTx/>
                    <a:buFontTx/>
                    <a:buNone/>
                    <a:tabLst/>
                    <a:defRPr/>
                  </a:pPr>
                  <a:endParaRPr kumimoji="0" lang="en-US" sz="1819" b="0" i="0" u="none" strike="noStrike" kern="0" cap="none" spc="0" normalizeH="0" baseline="0" noProof="0" dirty="0">
                    <a:ln>
                      <a:noFill/>
                    </a:ln>
                    <a:solidFill>
                      <a:srgbClr val="003767"/>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A18E3FB4-5D1B-A641-A6F1-E6AE4F336C37}"/>
                    </a:ext>
                  </a:extLst>
                </p:cNvPr>
                <p:cNvSpPr/>
                <p:nvPr/>
              </p:nvSpPr>
              <p:spPr>
                <a:xfrm rot="10800000">
                  <a:off x="-2027584" y="5481931"/>
                  <a:ext cx="718595" cy="821237"/>
                </a:xfrm>
                <a:prstGeom prst="rect">
                  <a:avLst/>
                </a:prstGeom>
                <a:solidFill>
                  <a:srgbClr val="5C462B"/>
                </a:solidFill>
                <a:ln w="25400" cap="flat" cmpd="sng" algn="ctr">
                  <a:noFill/>
                  <a:prstDash val="solid"/>
                </a:ln>
                <a:effectLst/>
              </p:spPr>
              <p:txBody>
                <a:bodyPr rtlCol="0" anchor="ctr"/>
                <a:lstStyle/>
                <a:p>
                  <a:pPr marL="0" marR="0" lvl="0" indent="0" defTabSz="923870" eaLnBrk="1" fontAlgn="auto" latinLnBrk="0" hangingPunct="1">
                    <a:lnSpc>
                      <a:spcPct val="100000"/>
                    </a:lnSpc>
                    <a:spcBef>
                      <a:spcPts val="0"/>
                    </a:spcBef>
                    <a:spcAft>
                      <a:spcPts val="0"/>
                    </a:spcAft>
                    <a:buClrTx/>
                    <a:buSzTx/>
                    <a:buFontTx/>
                    <a:buNone/>
                    <a:tabLst/>
                    <a:defRPr/>
                  </a:pPr>
                  <a:endParaRPr kumimoji="0" lang="en-US" sz="1819" b="0" i="0" u="none" strike="noStrike" kern="0" cap="none" spc="0" normalizeH="0" baseline="0" noProof="0" dirty="0">
                    <a:ln>
                      <a:noFill/>
                    </a:ln>
                    <a:solidFill>
                      <a:srgbClr val="003767"/>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957ABF51-019C-8B4B-B10C-4C69A28DA8EB}"/>
                    </a:ext>
                  </a:extLst>
                </p:cNvPr>
                <p:cNvSpPr/>
                <p:nvPr/>
              </p:nvSpPr>
              <p:spPr>
                <a:xfrm rot="10800000">
                  <a:off x="-2027586" y="4544487"/>
                  <a:ext cx="718595" cy="821237"/>
                </a:xfrm>
                <a:prstGeom prst="rect">
                  <a:avLst/>
                </a:prstGeom>
                <a:solidFill>
                  <a:srgbClr val="512A44"/>
                </a:solidFill>
                <a:ln w="25400" cap="flat" cmpd="sng" algn="ctr">
                  <a:noFill/>
                  <a:prstDash val="solid"/>
                </a:ln>
                <a:effectLst/>
              </p:spPr>
              <p:txBody>
                <a:bodyPr rtlCol="0" anchor="ctr"/>
                <a:lstStyle/>
                <a:p>
                  <a:pPr marL="0" marR="0" lvl="0" indent="0" defTabSz="923870" eaLnBrk="1" fontAlgn="auto" latinLnBrk="0" hangingPunct="1">
                    <a:lnSpc>
                      <a:spcPct val="100000"/>
                    </a:lnSpc>
                    <a:spcBef>
                      <a:spcPts val="0"/>
                    </a:spcBef>
                    <a:spcAft>
                      <a:spcPts val="0"/>
                    </a:spcAft>
                    <a:buClrTx/>
                    <a:buSzTx/>
                    <a:buFontTx/>
                    <a:buNone/>
                    <a:tabLst/>
                    <a:defRPr/>
                  </a:pPr>
                  <a:endParaRPr kumimoji="0" lang="en-US" sz="1819" b="0" i="0" u="none" strike="noStrike" kern="0" cap="none" spc="0" normalizeH="0" baseline="0" noProof="0" dirty="0">
                    <a:ln>
                      <a:noFill/>
                    </a:ln>
                    <a:solidFill>
                      <a:srgbClr val="003767"/>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F9400477-BBDC-EC4E-93AA-0FC9D9BF18EA}"/>
                    </a:ext>
                  </a:extLst>
                </p:cNvPr>
                <p:cNvSpPr/>
                <p:nvPr/>
              </p:nvSpPr>
              <p:spPr>
                <a:xfrm rot="10800000">
                  <a:off x="-1213177" y="4534350"/>
                  <a:ext cx="718595" cy="821237"/>
                </a:xfrm>
                <a:prstGeom prst="rect">
                  <a:avLst/>
                </a:prstGeom>
                <a:solidFill>
                  <a:srgbClr val="8F3237"/>
                </a:solidFill>
                <a:ln w="25400" cap="flat" cmpd="sng" algn="ctr">
                  <a:noFill/>
                  <a:prstDash val="solid"/>
                </a:ln>
                <a:effectLst/>
              </p:spPr>
              <p:txBody>
                <a:bodyPr rtlCol="0" anchor="ctr"/>
                <a:lstStyle/>
                <a:p>
                  <a:pPr marL="0" marR="0" lvl="0" indent="0" defTabSz="923870" eaLnBrk="1" fontAlgn="auto" latinLnBrk="0" hangingPunct="1">
                    <a:lnSpc>
                      <a:spcPct val="100000"/>
                    </a:lnSpc>
                    <a:spcBef>
                      <a:spcPts val="0"/>
                    </a:spcBef>
                    <a:spcAft>
                      <a:spcPts val="0"/>
                    </a:spcAft>
                    <a:buClrTx/>
                    <a:buSzTx/>
                    <a:buFontTx/>
                    <a:buNone/>
                    <a:tabLst/>
                    <a:defRPr/>
                  </a:pPr>
                  <a:endParaRPr kumimoji="0" lang="en-US" sz="1819" b="0" i="0" u="none" strike="noStrike" kern="0" cap="none" spc="0" normalizeH="0" baseline="0" noProof="0" dirty="0">
                    <a:ln>
                      <a:noFill/>
                    </a:ln>
                    <a:solidFill>
                      <a:srgbClr val="003767"/>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id="{4FD057B8-9F47-B142-BC09-0C7447EE13E1}"/>
                    </a:ext>
                  </a:extLst>
                </p:cNvPr>
                <p:cNvSpPr/>
                <p:nvPr/>
              </p:nvSpPr>
              <p:spPr>
                <a:xfrm rot="10800000">
                  <a:off x="-1213176" y="2639186"/>
                  <a:ext cx="718595" cy="821237"/>
                </a:xfrm>
                <a:prstGeom prst="rect">
                  <a:avLst/>
                </a:prstGeom>
                <a:solidFill>
                  <a:schemeClr val="accent5"/>
                </a:solidFill>
                <a:ln w="25400" cap="flat" cmpd="sng" algn="ctr">
                  <a:noFill/>
                  <a:prstDash val="solid"/>
                </a:ln>
                <a:effectLst/>
              </p:spPr>
              <p:txBody>
                <a:bodyPr rtlCol="0" anchor="ctr"/>
                <a:lstStyle/>
                <a:p>
                  <a:pPr marL="0" marR="0" lvl="0" indent="0" defTabSz="923870" eaLnBrk="1" fontAlgn="auto" latinLnBrk="0" hangingPunct="1">
                    <a:lnSpc>
                      <a:spcPct val="100000"/>
                    </a:lnSpc>
                    <a:spcBef>
                      <a:spcPts val="0"/>
                    </a:spcBef>
                    <a:spcAft>
                      <a:spcPts val="0"/>
                    </a:spcAft>
                    <a:buClrTx/>
                    <a:buSzTx/>
                    <a:buFontTx/>
                    <a:buNone/>
                    <a:tabLst/>
                    <a:defRPr/>
                  </a:pPr>
                  <a:endParaRPr kumimoji="0" lang="en-US" sz="1819" b="0" i="0" u="none" strike="noStrike" kern="0" cap="none" spc="0" normalizeH="0" baseline="0" noProof="0" dirty="0">
                    <a:ln>
                      <a:noFill/>
                    </a:ln>
                    <a:solidFill>
                      <a:srgbClr val="003767"/>
                    </a:solidFill>
                    <a:effectLst/>
                    <a:uLnTx/>
                    <a:uFillTx/>
                    <a:latin typeface="Calibri"/>
                    <a:ea typeface="+mn-ea"/>
                    <a:cs typeface="+mn-cs"/>
                  </a:endParaRPr>
                </a:p>
              </p:txBody>
            </p:sp>
          </p:grpSp>
          <p:sp>
            <p:nvSpPr>
              <p:cNvPr id="20" name="TextBox 19">
                <a:extLst>
                  <a:ext uri="{FF2B5EF4-FFF2-40B4-BE49-F238E27FC236}">
                    <a16:creationId xmlns:a16="http://schemas.microsoft.com/office/drawing/2014/main" id="{389997A3-E390-964C-8151-E1CB9C57DF95}"/>
                  </a:ext>
                </a:extLst>
              </p:cNvPr>
              <p:cNvSpPr txBox="1"/>
              <p:nvPr userDrawn="1"/>
            </p:nvSpPr>
            <p:spPr>
              <a:xfrm>
                <a:off x="-2028517" y="565725"/>
                <a:ext cx="578663" cy="655421"/>
              </a:xfrm>
              <a:prstGeom prst="rect">
                <a:avLst/>
              </a:prstGeom>
              <a:noFill/>
            </p:spPr>
            <p:txBody>
              <a:bodyPr wrap="square" rtlCol="0">
                <a:spAutoFit/>
              </a:bodyPr>
              <a:lstStyle/>
              <a:p>
                <a:pPr algn="l"/>
                <a:r>
                  <a:rPr lang="en-US" sz="1088" dirty="0">
                    <a:solidFill>
                      <a:schemeClr val="bg1"/>
                    </a:solidFill>
                    <a:latin typeface="+mn-lt"/>
                  </a:rPr>
                  <a:t>R: 0   G: 48   B: 87</a:t>
                </a:r>
              </a:p>
            </p:txBody>
          </p:sp>
          <p:sp>
            <p:nvSpPr>
              <p:cNvPr id="21" name="TextBox 20">
                <a:extLst>
                  <a:ext uri="{FF2B5EF4-FFF2-40B4-BE49-F238E27FC236}">
                    <a16:creationId xmlns:a16="http://schemas.microsoft.com/office/drawing/2014/main" id="{E67B4075-AEA6-2748-9A5C-19BC34D45613}"/>
                  </a:ext>
                </a:extLst>
              </p:cNvPr>
              <p:cNvSpPr txBox="1"/>
              <p:nvPr userDrawn="1"/>
            </p:nvSpPr>
            <p:spPr>
              <a:xfrm>
                <a:off x="-2028517" y="1511705"/>
                <a:ext cx="667704" cy="655421"/>
              </a:xfrm>
              <a:prstGeom prst="rect">
                <a:avLst/>
              </a:prstGeom>
              <a:noFill/>
            </p:spPr>
            <p:txBody>
              <a:bodyPr wrap="square" rtlCol="0">
                <a:spAutoFit/>
              </a:bodyPr>
              <a:lstStyle/>
              <a:p>
                <a:pPr algn="l">
                  <a:lnSpc>
                    <a:spcPct val="100000"/>
                  </a:lnSpc>
                </a:pPr>
                <a:r>
                  <a:rPr lang="en-US" sz="1088" dirty="0">
                    <a:solidFill>
                      <a:schemeClr val="accent1"/>
                    </a:solidFill>
                    <a:latin typeface="+mn-lt"/>
                  </a:rPr>
                  <a:t>R: 151  G: 153  B: 155</a:t>
                </a:r>
              </a:p>
            </p:txBody>
          </p:sp>
          <p:sp>
            <p:nvSpPr>
              <p:cNvPr id="22" name="TextBox 21">
                <a:extLst>
                  <a:ext uri="{FF2B5EF4-FFF2-40B4-BE49-F238E27FC236}">
                    <a16:creationId xmlns:a16="http://schemas.microsoft.com/office/drawing/2014/main" id="{CAA350E9-C2EF-4548-848F-7CA4F80EA7B9}"/>
                  </a:ext>
                </a:extLst>
              </p:cNvPr>
              <p:cNvSpPr txBox="1"/>
              <p:nvPr userDrawn="1"/>
            </p:nvSpPr>
            <p:spPr>
              <a:xfrm>
                <a:off x="-1213178" y="1511705"/>
                <a:ext cx="667704" cy="655421"/>
              </a:xfrm>
              <a:prstGeom prst="rect">
                <a:avLst/>
              </a:prstGeom>
              <a:noFill/>
            </p:spPr>
            <p:txBody>
              <a:bodyPr wrap="square" rtlCol="0">
                <a:spAutoFit/>
              </a:bodyPr>
              <a:lstStyle/>
              <a:p>
                <a:pPr algn="l">
                  <a:lnSpc>
                    <a:spcPct val="100000"/>
                  </a:lnSpc>
                </a:pPr>
                <a:r>
                  <a:rPr lang="en-US" sz="1088" dirty="0">
                    <a:solidFill>
                      <a:schemeClr val="bg1"/>
                    </a:solidFill>
                    <a:latin typeface="+mn-lt"/>
                  </a:rPr>
                  <a:t>R: 101  G: 141  B: 27</a:t>
                </a:r>
              </a:p>
            </p:txBody>
          </p:sp>
          <p:sp>
            <p:nvSpPr>
              <p:cNvPr id="23" name="TextBox 22">
                <a:extLst>
                  <a:ext uri="{FF2B5EF4-FFF2-40B4-BE49-F238E27FC236}">
                    <a16:creationId xmlns:a16="http://schemas.microsoft.com/office/drawing/2014/main" id="{F0DAEAB5-A49A-964D-AFDE-DF0F8FDD4C64}"/>
                  </a:ext>
                </a:extLst>
              </p:cNvPr>
              <p:cNvSpPr txBox="1"/>
              <p:nvPr userDrawn="1"/>
            </p:nvSpPr>
            <p:spPr>
              <a:xfrm>
                <a:off x="-2028517" y="2747102"/>
                <a:ext cx="681480" cy="655421"/>
              </a:xfrm>
              <a:prstGeom prst="rect">
                <a:avLst/>
              </a:prstGeom>
              <a:noFill/>
            </p:spPr>
            <p:txBody>
              <a:bodyPr wrap="square" rtlCol="0">
                <a:spAutoFit/>
              </a:bodyPr>
              <a:lstStyle/>
              <a:p>
                <a:pPr algn="l">
                  <a:lnSpc>
                    <a:spcPct val="100000"/>
                  </a:lnSpc>
                </a:pPr>
                <a:r>
                  <a:rPr lang="en-US" sz="1088" dirty="0">
                    <a:solidFill>
                      <a:schemeClr val="bg1"/>
                    </a:solidFill>
                    <a:latin typeface="+mn-lt"/>
                  </a:rPr>
                  <a:t>R: 0  </a:t>
                </a:r>
              </a:p>
              <a:p>
                <a:pPr algn="l">
                  <a:lnSpc>
                    <a:spcPct val="100000"/>
                  </a:lnSpc>
                </a:pPr>
                <a:r>
                  <a:rPr lang="en-US" sz="1088" dirty="0">
                    <a:solidFill>
                      <a:schemeClr val="bg1"/>
                    </a:solidFill>
                    <a:latin typeface="+mn-lt"/>
                  </a:rPr>
                  <a:t>G: 163  B: 224</a:t>
                </a:r>
              </a:p>
            </p:txBody>
          </p:sp>
          <p:sp>
            <p:nvSpPr>
              <p:cNvPr id="24" name="TextBox 23">
                <a:extLst>
                  <a:ext uri="{FF2B5EF4-FFF2-40B4-BE49-F238E27FC236}">
                    <a16:creationId xmlns:a16="http://schemas.microsoft.com/office/drawing/2014/main" id="{02F71BA2-4FA3-894C-87E8-D180A9AD9345}"/>
                  </a:ext>
                </a:extLst>
              </p:cNvPr>
              <p:cNvSpPr txBox="1"/>
              <p:nvPr userDrawn="1"/>
            </p:nvSpPr>
            <p:spPr>
              <a:xfrm>
                <a:off x="-1213178" y="2747769"/>
                <a:ext cx="681480" cy="655421"/>
              </a:xfrm>
              <a:prstGeom prst="rect">
                <a:avLst/>
              </a:prstGeom>
              <a:noFill/>
            </p:spPr>
            <p:txBody>
              <a:bodyPr wrap="square" rtlCol="0">
                <a:spAutoFit/>
              </a:bodyPr>
              <a:lstStyle/>
              <a:p>
                <a:pPr algn="l">
                  <a:lnSpc>
                    <a:spcPct val="100000"/>
                  </a:lnSpc>
                </a:pPr>
                <a:r>
                  <a:rPr lang="en-US" sz="1088" dirty="0">
                    <a:solidFill>
                      <a:schemeClr val="tx1"/>
                    </a:solidFill>
                    <a:latin typeface="+mn-lt"/>
                  </a:rPr>
                  <a:t>R: 241  </a:t>
                </a:r>
              </a:p>
              <a:p>
                <a:pPr algn="l">
                  <a:lnSpc>
                    <a:spcPct val="100000"/>
                  </a:lnSpc>
                </a:pPr>
                <a:r>
                  <a:rPr lang="en-US" sz="1088" dirty="0">
                    <a:solidFill>
                      <a:schemeClr val="tx1"/>
                    </a:solidFill>
                    <a:latin typeface="+mn-lt"/>
                  </a:rPr>
                  <a:t>G: 196  B: 0</a:t>
                </a:r>
              </a:p>
            </p:txBody>
          </p:sp>
          <p:sp>
            <p:nvSpPr>
              <p:cNvPr id="25" name="TextBox 24">
                <a:extLst>
                  <a:ext uri="{FF2B5EF4-FFF2-40B4-BE49-F238E27FC236}">
                    <a16:creationId xmlns:a16="http://schemas.microsoft.com/office/drawing/2014/main" id="{E8F1DC4B-C0CF-AE4A-B4AB-A4613A7A0CF1}"/>
                  </a:ext>
                </a:extLst>
              </p:cNvPr>
              <p:cNvSpPr txBox="1"/>
              <p:nvPr userDrawn="1"/>
            </p:nvSpPr>
            <p:spPr>
              <a:xfrm>
                <a:off x="-2028517" y="3656225"/>
                <a:ext cx="681480" cy="655421"/>
              </a:xfrm>
              <a:prstGeom prst="rect">
                <a:avLst/>
              </a:prstGeom>
              <a:noFill/>
            </p:spPr>
            <p:txBody>
              <a:bodyPr wrap="square" rtlCol="0">
                <a:spAutoFit/>
              </a:bodyPr>
              <a:lstStyle/>
              <a:p>
                <a:pPr algn="l">
                  <a:lnSpc>
                    <a:spcPct val="100000"/>
                  </a:lnSpc>
                </a:pPr>
                <a:r>
                  <a:rPr lang="en-US" sz="1088" dirty="0">
                    <a:solidFill>
                      <a:schemeClr val="tx1"/>
                    </a:solidFill>
                    <a:latin typeface="+mn-lt"/>
                  </a:rPr>
                  <a:t>R: 179  </a:t>
                </a:r>
              </a:p>
              <a:p>
                <a:pPr algn="l">
                  <a:lnSpc>
                    <a:spcPct val="100000"/>
                  </a:lnSpc>
                </a:pPr>
                <a:r>
                  <a:rPr lang="en-US" sz="1088" dirty="0">
                    <a:solidFill>
                      <a:schemeClr val="tx1"/>
                    </a:solidFill>
                    <a:latin typeface="+mn-lt"/>
                  </a:rPr>
                  <a:t>G: 163  B: 105</a:t>
                </a:r>
              </a:p>
            </p:txBody>
          </p:sp>
          <p:sp>
            <p:nvSpPr>
              <p:cNvPr id="26" name="TextBox 25">
                <a:extLst>
                  <a:ext uri="{FF2B5EF4-FFF2-40B4-BE49-F238E27FC236}">
                    <a16:creationId xmlns:a16="http://schemas.microsoft.com/office/drawing/2014/main" id="{F8689CB3-8AE3-6F4E-84BA-9BCCC7554521}"/>
                  </a:ext>
                </a:extLst>
              </p:cNvPr>
              <p:cNvSpPr txBox="1"/>
              <p:nvPr userDrawn="1"/>
            </p:nvSpPr>
            <p:spPr>
              <a:xfrm>
                <a:off x="-1213178" y="3656225"/>
                <a:ext cx="681480" cy="655421"/>
              </a:xfrm>
              <a:prstGeom prst="rect">
                <a:avLst/>
              </a:prstGeom>
              <a:noFill/>
            </p:spPr>
            <p:txBody>
              <a:bodyPr wrap="square" rtlCol="0">
                <a:spAutoFit/>
              </a:bodyPr>
              <a:lstStyle/>
              <a:p>
                <a:pPr algn="l">
                  <a:lnSpc>
                    <a:spcPct val="100000"/>
                  </a:lnSpc>
                </a:pPr>
                <a:r>
                  <a:rPr lang="en-US" sz="1088" dirty="0">
                    <a:solidFill>
                      <a:schemeClr val="tx1"/>
                    </a:solidFill>
                    <a:latin typeface="+mn-lt"/>
                  </a:rPr>
                  <a:t>R: 229  </a:t>
                </a:r>
              </a:p>
              <a:p>
                <a:pPr algn="l">
                  <a:lnSpc>
                    <a:spcPct val="100000"/>
                  </a:lnSpc>
                </a:pPr>
                <a:r>
                  <a:rPr lang="en-US" sz="1088" dirty="0">
                    <a:solidFill>
                      <a:schemeClr val="tx1"/>
                    </a:solidFill>
                    <a:latin typeface="+mn-lt"/>
                  </a:rPr>
                  <a:t>G: 114  B: 0</a:t>
                </a:r>
              </a:p>
            </p:txBody>
          </p:sp>
          <p:sp>
            <p:nvSpPr>
              <p:cNvPr id="27" name="TextBox 26">
                <a:extLst>
                  <a:ext uri="{FF2B5EF4-FFF2-40B4-BE49-F238E27FC236}">
                    <a16:creationId xmlns:a16="http://schemas.microsoft.com/office/drawing/2014/main" id="{E730F7B7-5B1C-F44F-87E5-6B107CE126FB}"/>
                  </a:ext>
                </a:extLst>
              </p:cNvPr>
              <p:cNvSpPr txBox="1"/>
              <p:nvPr userDrawn="1"/>
            </p:nvSpPr>
            <p:spPr>
              <a:xfrm>
                <a:off x="-2028517" y="4652956"/>
                <a:ext cx="681480" cy="655421"/>
              </a:xfrm>
              <a:prstGeom prst="rect">
                <a:avLst/>
              </a:prstGeom>
              <a:noFill/>
            </p:spPr>
            <p:txBody>
              <a:bodyPr wrap="square" rtlCol="0">
                <a:spAutoFit/>
              </a:bodyPr>
              <a:lstStyle/>
              <a:p>
                <a:pPr algn="l">
                  <a:lnSpc>
                    <a:spcPct val="100000"/>
                  </a:lnSpc>
                </a:pPr>
                <a:r>
                  <a:rPr lang="en-US" sz="1088" dirty="0">
                    <a:solidFill>
                      <a:schemeClr val="bg1"/>
                    </a:solidFill>
                    <a:latin typeface="+mn-lt"/>
                  </a:rPr>
                  <a:t>R: 81  </a:t>
                </a:r>
              </a:p>
              <a:p>
                <a:pPr algn="l">
                  <a:lnSpc>
                    <a:spcPct val="100000"/>
                  </a:lnSpc>
                </a:pPr>
                <a:r>
                  <a:rPr lang="en-US" sz="1088" dirty="0">
                    <a:solidFill>
                      <a:schemeClr val="bg1"/>
                    </a:solidFill>
                    <a:latin typeface="+mn-lt"/>
                  </a:rPr>
                  <a:t>G: 42  </a:t>
                </a:r>
              </a:p>
              <a:p>
                <a:pPr algn="l">
                  <a:lnSpc>
                    <a:spcPct val="100000"/>
                  </a:lnSpc>
                </a:pPr>
                <a:r>
                  <a:rPr lang="en-US" sz="1088" dirty="0">
                    <a:solidFill>
                      <a:schemeClr val="bg1"/>
                    </a:solidFill>
                    <a:latin typeface="+mn-lt"/>
                  </a:rPr>
                  <a:t>B: 68</a:t>
                </a:r>
              </a:p>
            </p:txBody>
          </p:sp>
          <p:sp>
            <p:nvSpPr>
              <p:cNvPr id="28" name="TextBox 27">
                <a:extLst>
                  <a:ext uri="{FF2B5EF4-FFF2-40B4-BE49-F238E27FC236}">
                    <a16:creationId xmlns:a16="http://schemas.microsoft.com/office/drawing/2014/main" id="{1C471F37-3223-E14F-957F-6F1C78051B87}"/>
                  </a:ext>
                </a:extLst>
              </p:cNvPr>
              <p:cNvSpPr txBox="1"/>
              <p:nvPr userDrawn="1"/>
            </p:nvSpPr>
            <p:spPr>
              <a:xfrm>
                <a:off x="-1213178" y="4643672"/>
                <a:ext cx="681480" cy="655421"/>
              </a:xfrm>
              <a:prstGeom prst="rect">
                <a:avLst/>
              </a:prstGeom>
              <a:noFill/>
            </p:spPr>
            <p:txBody>
              <a:bodyPr wrap="square" rtlCol="0">
                <a:spAutoFit/>
              </a:bodyPr>
              <a:lstStyle/>
              <a:p>
                <a:pPr algn="l">
                  <a:lnSpc>
                    <a:spcPct val="100000"/>
                  </a:lnSpc>
                </a:pPr>
                <a:r>
                  <a:rPr lang="en-US" sz="1088" dirty="0">
                    <a:solidFill>
                      <a:schemeClr val="bg1"/>
                    </a:solidFill>
                    <a:latin typeface="+mn-lt"/>
                  </a:rPr>
                  <a:t>R: 143  </a:t>
                </a:r>
              </a:p>
              <a:p>
                <a:pPr algn="l">
                  <a:lnSpc>
                    <a:spcPct val="100000"/>
                  </a:lnSpc>
                </a:pPr>
                <a:r>
                  <a:rPr lang="en-US" sz="1088" dirty="0">
                    <a:solidFill>
                      <a:schemeClr val="bg1"/>
                    </a:solidFill>
                    <a:latin typeface="+mn-lt"/>
                  </a:rPr>
                  <a:t>G: 50  </a:t>
                </a:r>
              </a:p>
              <a:p>
                <a:pPr algn="l">
                  <a:lnSpc>
                    <a:spcPct val="100000"/>
                  </a:lnSpc>
                </a:pPr>
                <a:r>
                  <a:rPr lang="en-US" sz="1088" dirty="0">
                    <a:solidFill>
                      <a:schemeClr val="bg1"/>
                    </a:solidFill>
                    <a:latin typeface="+mn-lt"/>
                  </a:rPr>
                  <a:t>B: 55</a:t>
                </a:r>
              </a:p>
            </p:txBody>
          </p:sp>
          <p:sp>
            <p:nvSpPr>
              <p:cNvPr id="29" name="TextBox 28">
                <a:extLst>
                  <a:ext uri="{FF2B5EF4-FFF2-40B4-BE49-F238E27FC236}">
                    <a16:creationId xmlns:a16="http://schemas.microsoft.com/office/drawing/2014/main" id="{D27C1C03-BF76-1C4B-AC48-9C4D1899110C}"/>
                  </a:ext>
                </a:extLst>
              </p:cNvPr>
              <p:cNvSpPr txBox="1"/>
              <p:nvPr userDrawn="1"/>
            </p:nvSpPr>
            <p:spPr>
              <a:xfrm>
                <a:off x="-2028517" y="5569259"/>
                <a:ext cx="681480" cy="655421"/>
              </a:xfrm>
              <a:prstGeom prst="rect">
                <a:avLst/>
              </a:prstGeom>
              <a:noFill/>
            </p:spPr>
            <p:txBody>
              <a:bodyPr wrap="square" rtlCol="0">
                <a:spAutoFit/>
              </a:bodyPr>
              <a:lstStyle/>
              <a:p>
                <a:pPr algn="l">
                  <a:lnSpc>
                    <a:spcPct val="100000"/>
                  </a:lnSpc>
                </a:pPr>
                <a:r>
                  <a:rPr lang="en-US" sz="1088" dirty="0">
                    <a:solidFill>
                      <a:schemeClr val="bg1"/>
                    </a:solidFill>
                    <a:latin typeface="+mn-lt"/>
                  </a:rPr>
                  <a:t>R: 92  </a:t>
                </a:r>
              </a:p>
              <a:p>
                <a:pPr algn="l">
                  <a:lnSpc>
                    <a:spcPct val="100000"/>
                  </a:lnSpc>
                </a:pPr>
                <a:r>
                  <a:rPr lang="en-US" sz="1088" dirty="0">
                    <a:solidFill>
                      <a:schemeClr val="bg1"/>
                    </a:solidFill>
                    <a:latin typeface="+mn-lt"/>
                  </a:rPr>
                  <a:t>G: 70  </a:t>
                </a:r>
              </a:p>
              <a:p>
                <a:pPr algn="l">
                  <a:lnSpc>
                    <a:spcPct val="100000"/>
                  </a:lnSpc>
                </a:pPr>
                <a:r>
                  <a:rPr lang="en-US" sz="1088" dirty="0">
                    <a:solidFill>
                      <a:schemeClr val="bg1"/>
                    </a:solidFill>
                    <a:latin typeface="+mn-lt"/>
                  </a:rPr>
                  <a:t>B: 43</a:t>
                </a:r>
              </a:p>
            </p:txBody>
          </p:sp>
        </p:grpSp>
      </p:grpSp>
      <p:pic>
        <p:nvPicPr>
          <p:cNvPr id="7" name="Picture 6"/>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6820904" y="336604"/>
            <a:ext cx="1940654" cy="347688"/>
          </a:xfrm>
          <a:prstGeom prst="rect">
            <a:avLst/>
          </a:prstGeom>
        </p:spPr>
      </p:pic>
    </p:spTree>
    <p:extLst>
      <p:ext uri="{BB962C8B-B14F-4D97-AF65-F5344CB8AC3E}">
        <p14:creationId xmlns:p14="http://schemas.microsoft.com/office/powerpoint/2010/main" val="189297314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Lst>
  <p:hf sldNum="0" hdr="0" ftr="0" dt="0"/>
  <p:txStyles>
    <p:titleStyle>
      <a:lvl1pPr algn="l" defTabSz="841924" rtl="0" eaLnBrk="1" latinLnBrk="0" hangingPunct="1">
        <a:lnSpc>
          <a:spcPct val="90000"/>
        </a:lnSpc>
        <a:spcBef>
          <a:spcPct val="0"/>
        </a:spcBef>
        <a:buNone/>
        <a:defRPr sz="4052" kern="1200">
          <a:solidFill>
            <a:schemeClr val="tx1"/>
          </a:solidFill>
          <a:latin typeface="+mj-lt"/>
          <a:ea typeface="+mj-ea"/>
          <a:cs typeface="+mj-cs"/>
        </a:defRPr>
      </a:lvl1pPr>
    </p:titleStyle>
    <p:bodyStyle>
      <a:lvl1pPr marL="210481" indent="-210481" algn="l" defTabSz="841924" rtl="0" eaLnBrk="1" latinLnBrk="0" hangingPunct="1">
        <a:lnSpc>
          <a:spcPct val="90000"/>
        </a:lnSpc>
        <a:spcBef>
          <a:spcPts val="920"/>
        </a:spcBef>
        <a:buFont typeface="Arial" panose="020B0604020202020204" pitchFamily="34" charset="0"/>
        <a:buChar char="•"/>
        <a:defRPr sz="2578" kern="1200">
          <a:solidFill>
            <a:schemeClr val="tx1"/>
          </a:solidFill>
          <a:latin typeface="+mn-lt"/>
          <a:ea typeface="+mn-ea"/>
          <a:cs typeface="+mn-cs"/>
        </a:defRPr>
      </a:lvl1pPr>
      <a:lvl2pPr marL="631443" indent="-210481" algn="l" defTabSz="841924" rtl="0" eaLnBrk="1" latinLnBrk="0" hangingPunct="1">
        <a:lnSpc>
          <a:spcPct val="90000"/>
        </a:lnSpc>
        <a:spcBef>
          <a:spcPts val="461"/>
        </a:spcBef>
        <a:buFont typeface="Arial" panose="020B0604020202020204" pitchFamily="34" charset="0"/>
        <a:buChar char="•"/>
        <a:defRPr sz="2210" kern="1200">
          <a:solidFill>
            <a:schemeClr val="tx1"/>
          </a:solidFill>
          <a:latin typeface="+mn-lt"/>
          <a:ea typeface="+mn-ea"/>
          <a:cs typeface="+mn-cs"/>
        </a:defRPr>
      </a:lvl2pPr>
      <a:lvl3pPr marL="1052406" indent="-210481" algn="l" defTabSz="841924" rtl="0" eaLnBrk="1" latinLnBrk="0" hangingPunct="1">
        <a:lnSpc>
          <a:spcPct val="90000"/>
        </a:lnSpc>
        <a:spcBef>
          <a:spcPts val="461"/>
        </a:spcBef>
        <a:buFont typeface="Arial" panose="020B0604020202020204" pitchFamily="34" charset="0"/>
        <a:buChar char="•"/>
        <a:defRPr sz="1842" kern="1200">
          <a:solidFill>
            <a:schemeClr val="tx1"/>
          </a:solidFill>
          <a:latin typeface="+mn-lt"/>
          <a:ea typeface="+mn-ea"/>
          <a:cs typeface="+mn-cs"/>
        </a:defRPr>
      </a:lvl3pPr>
      <a:lvl4pPr marL="1473367" indent="-210481" algn="l" defTabSz="841924" rtl="0" eaLnBrk="1" latinLnBrk="0" hangingPunct="1">
        <a:lnSpc>
          <a:spcPct val="90000"/>
        </a:lnSpc>
        <a:spcBef>
          <a:spcPts val="461"/>
        </a:spcBef>
        <a:buFont typeface="Arial" panose="020B0604020202020204" pitchFamily="34" charset="0"/>
        <a:buChar char="•"/>
        <a:defRPr sz="1658" kern="1200">
          <a:solidFill>
            <a:schemeClr val="tx1"/>
          </a:solidFill>
          <a:latin typeface="+mn-lt"/>
          <a:ea typeface="+mn-ea"/>
          <a:cs typeface="+mn-cs"/>
        </a:defRPr>
      </a:lvl4pPr>
      <a:lvl5pPr marL="1894330" indent="-210481" algn="l" defTabSz="841924" rtl="0" eaLnBrk="1" latinLnBrk="0" hangingPunct="1">
        <a:lnSpc>
          <a:spcPct val="90000"/>
        </a:lnSpc>
        <a:spcBef>
          <a:spcPts val="461"/>
        </a:spcBef>
        <a:buFont typeface="Arial" panose="020B0604020202020204" pitchFamily="34" charset="0"/>
        <a:buChar char="•"/>
        <a:defRPr sz="1658" kern="1200">
          <a:solidFill>
            <a:schemeClr val="tx1"/>
          </a:solidFill>
          <a:latin typeface="+mn-lt"/>
          <a:ea typeface="+mn-ea"/>
          <a:cs typeface="+mn-cs"/>
        </a:defRPr>
      </a:lvl5pPr>
      <a:lvl6pPr marL="2315292" indent="-210481" algn="l" defTabSz="841924" rtl="0" eaLnBrk="1" latinLnBrk="0" hangingPunct="1">
        <a:lnSpc>
          <a:spcPct val="90000"/>
        </a:lnSpc>
        <a:spcBef>
          <a:spcPts val="461"/>
        </a:spcBef>
        <a:buFont typeface="Arial" panose="020B0604020202020204" pitchFamily="34" charset="0"/>
        <a:buChar char="•"/>
        <a:defRPr sz="1658" kern="1200">
          <a:solidFill>
            <a:schemeClr val="tx1"/>
          </a:solidFill>
          <a:latin typeface="+mn-lt"/>
          <a:ea typeface="+mn-ea"/>
          <a:cs typeface="+mn-cs"/>
        </a:defRPr>
      </a:lvl6pPr>
      <a:lvl7pPr marL="2736253" indent="-210481" algn="l" defTabSz="841924" rtl="0" eaLnBrk="1" latinLnBrk="0" hangingPunct="1">
        <a:lnSpc>
          <a:spcPct val="90000"/>
        </a:lnSpc>
        <a:spcBef>
          <a:spcPts val="461"/>
        </a:spcBef>
        <a:buFont typeface="Arial" panose="020B0604020202020204" pitchFamily="34" charset="0"/>
        <a:buChar char="•"/>
        <a:defRPr sz="1658" kern="1200">
          <a:solidFill>
            <a:schemeClr val="tx1"/>
          </a:solidFill>
          <a:latin typeface="+mn-lt"/>
          <a:ea typeface="+mn-ea"/>
          <a:cs typeface="+mn-cs"/>
        </a:defRPr>
      </a:lvl7pPr>
      <a:lvl8pPr marL="3157216" indent="-210481" algn="l" defTabSz="841924" rtl="0" eaLnBrk="1" latinLnBrk="0" hangingPunct="1">
        <a:lnSpc>
          <a:spcPct val="90000"/>
        </a:lnSpc>
        <a:spcBef>
          <a:spcPts val="461"/>
        </a:spcBef>
        <a:buFont typeface="Arial" panose="020B0604020202020204" pitchFamily="34" charset="0"/>
        <a:buChar char="•"/>
        <a:defRPr sz="1658" kern="1200">
          <a:solidFill>
            <a:schemeClr val="tx1"/>
          </a:solidFill>
          <a:latin typeface="+mn-lt"/>
          <a:ea typeface="+mn-ea"/>
          <a:cs typeface="+mn-cs"/>
        </a:defRPr>
      </a:lvl8pPr>
      <a:lvl9pPr marL="3578177" indent="-210481" algn="l" defTabSz="841924" rtl="0" eaLnBrk="1" latinLnBrk="0" hangingPunct="1">
        <a:lnSpc>
          <a:spcPct val="90000"/>
        </a:lnSpc>
        <a:spcBef>
          <a:spcPts val="461"/>
        </a:spcBef>
        <a:buFont typeface="Arial" panose="020B0604020202020204" pitchFamily="34" charset="0"/>
        <a:buChar char="•"/>
        <a:defRPr sz="1658" kern="1200">
          <a:solidFill>
            <a:schemeClr val="tx1"/>
          </a:solidFill>
          <a:latin typeface="+mn-lt"/>
          <a:ea typeface="+mn-ea"/>
          <a:cs typeface="+mn-cs"/>
        </a:defRPr>
      </a:lvl9pPr>
    </p:bodyStyle>
    <p:otherStyle>
      <a:defPPr>
        <a:defRPr lang="en-US"/>
      </a:defPPr>
      <a:lvl1pPr marL="0" algn="l" defTabSz="841924" rtl="0" eaLnBrk="1" latinLnBrk="0" hangingPunct="1">
        <a:defRPr sz="1658" kern="1200">
          <a:solidFill>
            <a:schemeClr val="tx1"/>
          </a:solidFill>
          <a:latin typeface="+mn-lt"/>
          <a:ea typeface="+mn-ea"/>
          <a:cs typeface="+mn-cs"/>
        </a:defRPr>
      </a:lvl1pPr>
      <a:lvl2pPr marL="420963" algn="l" defTabSz="841924" rtl="0" eaLnBrk="1" latinLnBrk="0" hangingPunct="1">
        <a:defRPr sz="1658" kern="1200">
          <a:solidFill>
            <a:schemeClr val="tx1"/>
          </a:solidFill>
          <a:latin typeface="+mn-lt"/>
          <a:ea typeface="+mn-ea"/>
          <a:cs typeface="+mn-cs"/>
        </a:defRPr>
      </a:lvl2pPr>
      <a:lvl3pPr marL="841924" algn="l" defTabSz="841924" rtl="0" eaLnBrk="1" latinLnBrk="0" hangingPunct="1">
        <a:defRPr sz="1658" kern="1200">
          <a:solidFill>
            <a:schemeClr val="tx1"/>
          </a:solidFill>
          <a:latin typeface="+mn-lt"/>
          <a:ea typeface="+mn-ea"/>
          <a:cs typeface="+mn-cs"/>
        </a:defRPr>
      </a:lvl3pPr>
      <a:lvl4pPr marL="1262887" algn="l" defTabSz="841924" rtl="0" eaLnBrk="1" latinLnBrk="0" hangingPunct="1">
        <a:defRPr sz="1658" kern="1200">
          <a:solidFill>
            <a:schemeClr val="tx1"/>
          </a:solidFill>
          <a:latin typeface="+mn-lt"/>
          <a:ea typeface="+mn-ea"/>
          <a:cs typeface="+mn-cs"/>
        </a:defRPr>
      </a:lvl4pPr>
      <a:lvl5pPr marL="1683849" algn="l" defTabSz="841924" rtl="0" eaLnBrk="1" latinLnBrk="0" hangingPunct="1">
        <a:defRPr sz="1658" kern="1200">
          <a:solidFill>
            <a:schemeClr val="tx1"/>
          </a:solidFill>
          <a:latin typeface="+mn-lt"/>
          <a:ea typeface="+mn-ea"/>
          <a:cs typeface="+mn-cs"/>
        </a:defRPr>
      </a:lvl5pPr>
      <a:lvl6pPr marL="2104811" algn="l" defTabSz="841924" rtl="0" eaLnBrk="1" latinLnBrk="0" hangingPunct="1">
        <a:defRPr sz="1658" kern="1200">
          <a:solidFill>
            <a:schemeClr val="tx1"/>
          </a:solidFill>
          <a:latin typeface="+mn-lt"/>
          <a:ea typeface="+mn-ea"/>
          <a:cs typeface="+mn-cs"/>
        </a:defRPr>
      </a:lvl6pPr>
      <a:lvl7pPr marL="2525773" algn="l" defTabSz="841924" rtl="0" eaLnBrk="1" latinLnBrk="0" hangingPunct="1">
        <a:defRPr sz="1658" kern="1200">
          <a:solidFill>
            <a:schemeClr val="tx1"/>
          </a:solidFill>
          <a:latin typeface="+mn-lt"/>
          <a:ea typeface="+mn-ea"/>
          <a:cs typeface="+mn-cs"/>
        </a:defRPr>
      </a:lvl7pPr>
      <a:lvl8pPr marL="2946735" algn="l" defTabSz="841924" rtl="0" eaLnBrk="1" latinLnBrk="0" hangingPunct="1">
        <a:defRPr sz="1658" kern="1200">
          <a:solidFill>
            <a:schemeClr val="tx1"/>
          </a:solidFill>
          <a:latin typeface="+mn-lt"/>
          <a:ea typeface="+mn-ea"/>
          <a:cs typeface="+mn-cs"/>
        </a:defRPr>
      </a:lvl8pPr>
      <a:lvl9pPr marL="3367696" algn="l" defTabSz="841924" rtl="0" eaLnBrk="1" latinLnBrk="0" hangingPunct="1">
        <a:defRPr sz="1658"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381">
          <p15:clr>
            <a:srgbClr val="F26B43"/>
          </p15:clr>
        </p15:guide>
        <p15:guide id="2" pos="265">
          <p15:clr>
            <a:srgbClr val="F26B43"/>
          </p15:clr>
        </p15:guide>
        <p15:guide id="3" pos="6071">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6947EE58-11D9-A74E-AA3F-709751463255}"/>
              </a:ext>
            </a:extLst>
          </p:cNvPr>
          <p:cNvCxnSpPr>
            <a:cxnSpLocks/>
          </p:cNvCxnSpPr>
          <p:nvPr userDrawn="1"/>
        </p:nvCxnSpPr>
        <p:spPr>
          <a:xfrm>
            <a:off x="382444" y="829527"/>
            <a:ext cx="8379114" cy="0"/>
          </a:xfrm>
          <a:prstGeom prst="line">
            <a:avLst/>
          </a:prstGeom>
          <a:ln w="28575">
            <a:solidFill>
              <a:schemeClr val="accent1"/>
            </a:solidFill>
          </a:ln>
        </p:spPr>
        <p:style>
          <a:lnRef idx="1">
            <a:schemeClr val="accent3"/>
          </a:lnRef>
          <a:fillRef idx="0">
            <a:schemeClr val="accent3"/>
          </a:fillRef>
          <a:effectRef idx="0">
            <a:schemeClr val="accent3"/>
          </a:effectRef>
          <a:fontRef idx="minor">
            <a:schemeClr val="tx1"/>
          </a:fontRef>
        </p:style>
      </p:cxnSp>
      <p:sp>
        <p:nvSpPr>
          <p:cNvPr id="2" name="TextBox 1"/>
          <p:cNvSpPr txBox="1"/>
          <p:nvPr userDrawn="1"/>
        </p:nvSpPr>
        <p:spPr>
          <a:xfrm>
            <a:off x="415637" y="6524387"/>
            <a:ext cx="981927" cy="231923"/>
          </a:xfrm>
          <a:prstGeom prst="rect">
            <a:avLst/>
          </a:prstGeom>
          <a:noFill/>
        </p:spPr>
        <p:txBody>
          <a:bodyPr wrap="square" lIns="0" rtlCol="0">
            <a:spAutoFit/>
          </a:bodyPr>
          <a:lstStyle/>
          <a:p>
            <a:pPr algn="l"/>
            <a:r>
              <a:rPr lang="en-US" sz="907" dirty="0">
                <a:solidFill>
                  <a:schemeClr val="accent1"/>
                </a:solidFill>
                <a:latin typeface="+mn-lt"/>
              </a:rPr>
              <a:t>Page </a:t>
            </a:r>
            <a:fld id="{B8FD5194-64B3-42AD-A2B1-B47F8270355C}" type="slidenum">
              <a:rPr lang="en-US" sz="907" smtClean="0">
                <a:solidFill>
                  <a:schemeClr val="accent1"/>
                </a:solidFill>
                <a:latin typeface="+mn-lt"/>
              </a:rPr>
              <a:pPr algn="l"/>
              <a:t>‹#›</a:t>
            </a:fld>
            <a:endParaRPr lang="en-US" sz="907" dirty="0">
              <a:solidFill>
                <a:schemeClr val="accent1"/>
              </a:solidFill>
              <a:latin typeface="+mn-lt"/>
            </a:endParaRPr>
          </a:p>
        </p:txBody>
      </p:sp>
      <p:grpSp>
        <p:nvGrpSpPr>
          <p:cNvPr id="31" name="Group 30">
            <a:extLst>
              <a:ext uri="{FF2B5EF4-FFF2-40B4-BE49-F238E27FC236}">
                <a16:creationId xmlns:a16="http://schemas.microsoft.com/office/drawing/2014/main" id="{3A8589C3-8C29-684D-BB83-729584262FFB}"/>
              </a:ext>
            </a:extLst>
          </p:cNvPr>
          <p:cNvGrpSpPr/>
          <p:nvPr userDrawn="1"/>
        </p:nvGrpSpPr>
        <p:grpSpPr>
          <a:xfrm>
            <a:off x="-1843258" y="385589"/>
            <a:ext cx="1636546" cy="5329763"/>
            <a:chOff x="-2028517" y="425040"/>
            <a:chExt cx="1546549" cy="5875077"/>
          </a:xfrm>
        </p:grpSpPr>
        <p:grpSp>
          <p:nvGrpSpPr>
            <p:cNvPr id="4" name="Group 3">
              <a:extLst>
                <a:ext uri="{FF2B5EF4-FFF2-40B4-BE49-F238E27FC236}">
                  <a16:creationId xmlns:a16="http://schemas.microsoft.com/office/drawing/2014/main" id="{3ED4D03E-8499-4D46-866A-F48E4E6BE570}"/>
                </a:ext>
              </a:extLst>
            </p:cNvPr>
            <p:cNvGrpSpPr/>
            <p:nvPr userDrawn="1"/>
          </p:nvGrpSpPr>
          <p:grpSpPr>
            <a:xfrm>
              <a:off x="-2027586" y="1344085"/>
              <a:ext cx="1545618" cy="1192553"/>
              <a:chOff x="-2027586" y="1723188"/>
              <a:chExt cx="1545618" cy="821238"/>
            </a:xfrm>
          </p:grpSpPr>
          <p:sp>
            <p:nvSpPr>
              <p:cNvPr id="11" name="Rectangle 10">
                <a:extLst>
                  <a:ext uri="{FF2B5EF4-FFF2-40B4-BE49-F238E27FC236}">
                    <a16:creationId xmlns:a16="http://schemas.microsoft.com/office/drawing/2014/main" id="{D6638733-C48A-D045-A1EC-3ED1E6EB0DAF}"/>
                  </a:ext>
                </a:extLst>
              </p:cNvPr>
              <p:cNvSpPr/>
              <p:nvPr/>
            </p:nvSpPr>
            <p:spPr>
              <a:xfrm rot="10800000">
                <a:off x="-1200563" y="1723188"/>
                <a:ext cx="718595" cy="821237"/>
              </a:xfrm>
              <a:prstGeom prst="rect">
                <a:avLst/>
              </a:prstGeom>
              <a:solidFill>
                <a:schemeClr val="accent3"/>
              </a:solidFill>
              <a:ln w="25400" cap="flat" cmpd="sng" algn="ctr">
                <a:noFill/>
                <a:prstDash val="solid"/>
              </a:ln>
              <a:effectLst/>
            </p:spPr>
            <p:txBody>
              <a:bodyPr rtlCol="0" anchor="ctr"/>
              <a:lstStyle/>
              <a:p>
                <a:pPr marL="0" marR="0" lvl="0" indent="0" defTabSz="923870" eaLnBrk="1" fontAlgn="auto" latinLnBrk="0" hangingPunct="1">
                  <a:lnSpc>
                    <a:spcPct val="100000"/>
                  </a:lnSpc>
                  <a:spcBef>
                    <a:spcPts val="0"/>
                  </a:spcBef>
                  <a:spcAft>
                    <a:spcPts val="0"/>
                  </a:spcAft>
                  <a:buClrTx/>
                  <a:buSzTx/>
                  <a:buFontTx/>
                  <a:buNone/>
                  <a:tabLst/>
                  <a:defRPr/>
                </a:pPr>
                <a:endParaRPr kumimoji="0" lang="en-US" sz="1819" b="0" i="0" u="none" strike="noStrike" kern="0" cap="none" spc="0" normalizeH="0" baseline="0" noProof="0" dirty="0">
                  <a:ln>
                    <a:noFill/>
                  </a:ln>
                  <a:solidFill>
                    <a:srgbClr val="003767"/>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7A8A0DC4-2688-B34A-8028-5CDFE87D1BEA}"/>
                  </a:ext>
                </a:extLst>
              </p:cNvPr>
              <p:cNvSpPr/>
              <p:nvPr/>
            </p:nvSpPr>
            <p:spPr>
              <a:xfrm rot="10800000">
                <a:off x="-2027586" y="1723189"/>
                <a:ext cx="718595" cy="821237"/>
              </a:xfrm>
              <a:prstGeom prst="rect">
                <a:avLst/>
              </a:prstGeom>
              <a:solidFill>
                <a:schemeClr val="accent2"/>
              </a:solidFill>
              <a:ln w="25400" cap="flat" cmpd="sng" algn="ctr">
                <a:noFill/>
                <a:prstDash val="solid"/>
              </a:ln>
              <a:effectLst/>
            </p:spPr>
            <p:txBody>
              <a:bodyPr rtlCol="0" anchor="ctr"/>
              <a:lstStyle/>
              <a:p>
                <a:pPr marL="0" marR="0" lvl="0" indent="0" defTabSz="923870" eaLnBrk="1" fontAlgn="auto" latinLnBrk="0" hangingPunct="1">
                  <a:lnSpc>
                    <a:spcPct val="100000"/>
                  </a:lnSpc>
                  <a:spcBef>
                    <a:spcPts val="0"/>
                  </a:spcBef>
                  <a:spcAft>
                    <a:spcPts val="0"/>
                  </a:spcAft>
                  <a:buClrTx/>
                  <a:buSzTx/>
                  <a:buFontTx/>
                  <a:buNone/>
                  <a:tabLst/>
                  <a:defRPr/>
                </a:pPr>
                <a:endParaRPr kumimoji="0" lang="en-US" sz="1819" b="0" i="0" u="none" strike="noStrike" kern="0" cap="none" spc="0" normalizeH="0" baseline="0" noProof="0" dirty="0">
                  <a:ln>
                    <a:noFill/>
                  </a:ln>
                  <a:solidFill>
                    <a:srgbClr val="003767"/>
                  </a:solidFill>
                  <a:effectLst/>
                  <a:uLnTx/>
                  <a:uFillTx/>
                  <a:latin typeface="Calibri"/>
                  <a:ea typeface="+mn-ea"/>
                  <a:cs typeface="+mn-cs"/>
                </a:endParaRPr>
              </a:p>
            </p:txBody>
          </p:sp>
        </p:grpSp>
        <p:grpSp>
          <p:nvGrpSpPr>
            <p:cNvPr id="30" name="Group 29">
              <a:extLst>
                <a:ext uri="{FF2B5EF4-FFF2-40B4-BE49-F238E27FC236}">
                  <a16:creationId xmlns:a16="http://schemas.microsoft.com/office/drawing/2014/main" id="{DF0365DD-B257-EC46-84C7-96AD2B5132DC}"/>
                </a:ext>
              </a:extLst>
            </p:cNvPr>
            <p:cNvGrpSpPr/>
            <p:nvPr userDrawn="1"/>
          </p:nvGrpSpPr>
          <p:grpSpPr>
            <a:xfrm>
              <a:off x="-2028517" y="425040"/>
              <a:ext cx="1533936" cy="5875077"/>
              <a:chOff x="-2028517" y="428091"/>
              <a:chExt cx="1533936" cy="5875077"/>
            </a:xfrm>
          </p:grpSpPr>
          <p:sp>
            <p:nvSpPr>
              <p:cNvPr id="10" name="Rectangle 9">
                <a:extLst>
                  <a:ext uri="{FF2B5EF4-FFF2-40B4-BE49-F238E27FC236}">
                    <a16:creationId xmlns:a16="http://schemas.microsoft.com/office/drawing/2014/main" id="{61325312-F951-8149-BE62-4BEF35DF2BAB}"/>
                  </a:ext>
                </a:extLst>
              </p:cNvPr>
              <p:cNvSpPr/>
              <p:nvPr/>
            </p:nvSpPr>
            <p:spPr>
              <a:xfrm rot="10800000">
                <a:off x="-2027585" y="428091"/>
                <a:ext cx="1533003" cy="821237"/>
              </a:xfrm>
              <a:prstGeom prst="rect">
                <a:avLst/>
              </a:prstGeom>
              <a:solidFill>
                <a:schemeClr val="accent1"/>
              </a:solidFill>
              <a:ln w="25400" cap="flat" cmpd="sng" algn="ctr">
                <a:noFill/>
                <a:prstDash val="solid"/>
              </a:ln>
              <a:effectLst/>
            </p:spPr>
            <p:txBody>
              <a:bodyPr rtlCol="0" anchor="ctr"/>
              <a:lstStyle/>
              <a:p>
                <a:pPr marL="0" marR="0" lvl="0" indent="0" defTabSz="923870" eaLnBrk="1" fontAlgn="auto" latinLnBrk="0" hangingPunct="1">
                  <a:lnSpc>
                    <a:spcPct val="100000"/>
                  </a:lnSpc>
                  <a:spcBef>
                    <a:spcPts val="0"/>
                  </a:spcBef>
                  <a:spcAft>
                    <a:spcPts val="0"/>
                  </a:spcAft>
                  <a:buClrTx/>
                  <a:buSzTx/>
                  <a:buFontTx/>
                  <a:buNone/>
                  <a:tabLst/>
                  <a:defRPr/>
                </a:pPr>
                <a:endParaRPr kumimoji="0" lang="en-US" sz="1819" b="0" i="0" u="none" strike="noStrike" kern="0" cap="none" spc="0" normalizeH="0" baseline="0" noProof="0" dirty="0">
                  <a:ln>
                    <a:noFill/>
                  </a:ln>
                  <a:solidFill>
                    <a:srgbClr val="003767"/>
                  </a:solidFill>
                  <a:effectLst/>
                  <a:uLnTx/>
                  <a:uFillTx/>
                  <a:latin typeface="Calibri"/>
                  <a:ea typeface="+mn-ea"/>
                  <a:cs typeface="+mn-cs"/>
                </a:endParaRPr>
              </a:p>
            </p:txBody>
          </p:sp>
          <p:grpSp>
            <p:nvGrpSpPr>
              <p:cNvPr id="6" name="Group 5">
                <a:extLst>
                  <a:ext uri="{FF2B5EF4-FFF2-40B4-BE49-F238E27FC236}">
                    <a16:creationId xmlns:a16="http://schemas.microsoft.com/office/drawing/2014/main" id="{1D151465-BC80-A842-B558-A8912EA52F13}"/>
                  </a:ext>
                </a:extLst>
              </p:cNvPr>
              <p:cNvGrpSpPr/>
              <p:nvPr userDrawn="1"/>
            </p:nvGrpSpPr>
            <p:grpSpPr>
              <a:xfrm>
                <a:off x="-2027587" y="2639186"/>
                <a:ext cx="1533006" cy="3663982"/>
                <a:chOff x="-2027587" y="2639186"/>
                <a:chExt cx="1533006" cy="3663982"/>
              </a:xfrm>
            </p:grpSpPr>
            <p:sp>
              <p:nvSpPr>
                <p:cNvPr id="13" name="Rectangle 12">
                  <a:extLst>
                    <a:ext uri="{FF2B5EF4-FFF2-40B4-BE49-F238E27FC236}">
                      <a16:creationId xmlns:a16="http://schemas.microsoft.com/office/drawing/2014/main" id="{6DF77A49-0C74-9544-A58F-9DA9F13C85BB}"/>
                    </a:ext>
                  </a:extLst>
                </p:cNvPr>
                <p:cNvSpPr/>
                <p:nvPr/>
              </p:nvSpPr>
              <p:spPr>
                <a:xfrm rot="10800000">
                  <a:off x="-1213176" y="3586768"/>
                  <a:ext cx="718595" cy="821237"/>
                </a:xfrm>
                <a:prstGeom prst="rect">
                  <a:avLst/>
                </a:prstGeom>
                <a:solidFill>
                  <a:srgbClr val="E57200"/>
                </a:solidFill>
                <a:ln w="25400" cap="flat" cmpd="sng" algn="ctr">
                  <a:noFill/>
                  <a:prstDash val="solid"/>
                </a:ln>
                <a:effectLst/>
              </p:spPr>
              <p:txBody>
                <a:bodyPr rtlCol="0" anchor="ctr"/>
                <a:lstStyle/>
                <a:p>
                  <a:pPr marL="0" marR="0" lvl="0" indent="0" defTabSz="923870" eaLnBrk="1" fontAlgn="auto" latinLnBrk="0" hangingPunct="1">
                    <a:lnSpc>
                      <a:spcPct val="100000"/>
                    </a:lnSpc>
                    <a:spcBef>
                      <a:spcPts val="0"/>
                    </a:spcBef>
                    <a:spcAft>
                      <a:spcPts val="0"/>
                    </a:spcAft>
                    <a:buClrTx/>
                    <a:buSzTx/>
                    <a:buFontTx/>
                    <a:buNone/>
                    <a:tabLst/>
                    <a:defRPr/>
                  </a:pPr>
                  <a:endParaRPr kumimoji="0" lang="en-US" sz="1819" b="0" i="0" u="none" strike="noStrike" kern="0" cap="none" spc="0" normalizeH="0" baseline="0" noProof="0" dirty="0">
                    <a:ln>
                      <a:noFill/>
                    </a:ln>
                    <a:solidFill>
                      <a:srgbClr val="003767"/>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E383A70B-1D61-2D4A-BE58-38BED2628453}"/>
                    </a:ext>
                  </a:extLst>
                </p:cNvPr>
                <p:cNvSpPr/>
                <p:nvPr/>
              </p:nvSpPr>
              <p:spPr>
                <a:xfrm rot="10800000">
                  <a:off x="-2027586" y="3599732"/>
                  <a:ext cx="718595" cy="821237"/>
                </a:xfrm>
                <a:prstGeom prst="rect">
                  <a:avLst/>
                </a:prstGeom>
                <a:solidFill>
                  <a:srgbClr val="B3A369"/>
                </a:solidFill>
                <a:ln w="25400" cap="flat" cmpd="sng" algn="ctr">
                  <a:noFill/>
                  <a:prstDash val="solid"/>
                </a:ln>
                <a:effectLst/>
              </p:spPr>
              <p:txBody>
                <a:bodyPr rtlCol="0" anchor="ctr"/>
                <a:lstStyle/>
                <a:p>
                  <a:pPr marL="0" marR="0" lvl="0" indent="0" defTabSz="923870" eaLnBrk="1" fontAlgn="auto" latinLnBrk="0" hangingPunct="1">
                    <a:lnSpc>
                      <a:spcPct val="100000"/>
                    </a:lnSpc>
                    <a:spcBef>
                      <a:spcPts val="0"/>
                    </a:spcBef>
                    <a:spcAft>
                      <a:spcPts val="0"/>
                    </a:spcAft>
                    <a:buClrTx/>
                    <a:buSzTx/>
                    <a:buFontTx/>
                    <a:buNone/>
                    <a:tabLst/>
                    <a:defRPr/>
                  </a:pPr>
                  <a:endParaRPr kumimoji="0" lang="en-US" sz="1819" b="0" i="0" u="none" strike="noStrike" kern="0" cap="none" spc="0" normalizeH="0" baseline="0" noProof="0" dirty="0">
                    <a:ln>
                      <a:noFill/>
                    </a:ln>
                    <a:solidFill>
                      <a:srgbClr val="003767"/>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3D6C3FD8-3C6A-4346-B90E-737655C3C4BD}"/>
                    </a:ext>
                  </a:extLst>
                </p:cNvPr>
                <p:cNvSpPr/>
                <p:nvPr/>
              </p:nvSpPr>
              <p:spPr>
                <a:xfrm rot="10800000">
                  <a:off x="-2027587" y="2654978"/>
                  <a:ext cx="718595" cy="821237"/>
                </a:xfrm>
                <a:prstGeom prst="rect">
                  <a:avLst/>
                </a:prstGeom>
                <a:solidFill>
                  <a:srgbClr val="00A3E0"/>
                </a:solidFill>
                <a:ln w="25400" cap="flat" cmpd="sng" algn="ctr">
                  <a:noFill/>
                  <a:prstDash val="solid"/>
                </a:ln>
                <a:effectLst/>
              </p:spPr>
              <p:txBody>
                <a:bodyPr rtlCol="0" anchor="ctr"/>
                <a:lstStyle/>
                <a:p>
                  <a:pPr marL="0" marR="0" lvl="0" indent="0" defTabSz="923870" eaLnBrk="1" fontAlgn="auto" latinLnBrk="0" hangingPunct="1">
                    <a:lnSpc>
                      <a:spcPct val="100000"/>
                    </a:lnSpc>
                    <a:spcBef>
                      <a:spcPts val="0"/>
                    </a:spcBef>
                    <a:spcAft>
                      <a:spcPts val="0"/>
                    </a:spcAft>
                    <a:buClrTx/>
                    <a:buSzTx/>
                    <a:buFontTx/>
                    <a:buNone/>
                    <a:tabLst/>
                    <a:defRPr/>
                  </a:pPr>
                  <a:endParaRPr kumimoji="0" lang="en-US" sz="1819" b="0" i="0" u="none" strike="noStrike" kern="0" cap="none" spc="0" normalizeH="0" baseline="0" noProof="0" dirty="0">
                    <a:ln>
                      <a:noFill/>
                    </a:ln>
                    <a:solidFill>
                      <a:srgbClr val="003767"/>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A18E3FB4-5D1B-A641-A6F1-E6AE4F336C37}"/>
                    </a:ext>
                  </a:extLst>
                </p:cNvPr>
                <p:cNvSpPr/>
                <p:nvPr/>
              </p:nvSpPr>
              <p:spPr>
                <a:xfrm rot="10800000">
                  <a:off x="-2027584" y="5481931"/>
                  <a:ext cx="718595" cy="821237"/>
                </a:xfrm>
                <a:prstGeom prst="rect">
                  <a:avLst/>
                </a:prstGeom>
                <a:solidFill>
                  <a:srgbClr val="5C462B"/>
                </a:solidFill>
                <a:ln w="25400" cap="flat" cmpd="sng" algn="ctr">
                  <a:noFill/>
                  <a:prstDash val="solid"/>
                </a:ln>
                <a:effectLst/>
              </p:spPr>
              <p:txBody>
                <a:bodyPr rtlCol="0" anchor="ctr"/>
                <a:lstStyle/>
                <a:p>
                  <a:pPr marL="0" marR="0" lvl="0" indent="0" defTabSz="923870" eaLnBrk="1" fontAlgn="auto" latinLnBrk="0" hangingPunct="1">
                    <a:lnSpc>
                      <a:spcPct val="100000"/>
                    </a:lnSpc>
                    <a:spcBef>
                      <a:spcPts val="0"/>
                    </a:spcBef>
                    <a:spcAft>
                      <a:spcPts val="0"/>
                    </a:spcAft>
                    <a:buClrTx/>
                    <a:buSzTx/>
                    <a:buFontTx/>
                    <a:buNone/>
                    <a:tabLst/>
                    <a:defRPr/>
                  </a:pPr>
                  <a:endParaRPr kumimoji="0" lang="en-US" sz="1819" b="0" i="0" u="none" strike="noStrike" kern="0" cap="none" spc="0" normalizeH="0" baseline="0" noProof="0" dirty="0">
                    <a:ln>
                      <a:noFill/>
                    </a:ln>
                    <a:solidFill>
                      <a:srgbClr val="003767"/>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957ABF51-019C-8B4B-B10C-4C69A28DA8EB}"/>
                    </a:ext>
                  </a:extLst>
                </p:cNvPr>
                <p:cNvSpPr/>
                <p:nvPr/>
              </p:nvSpPr>
              <p:spPr>
                <a:xfrm rot="10800000">
                  <a:off x="-2027586" y="4544487"/>
                  <a:ext cx="718595" cy="821237"/>
                </a:xfrm>
                <a:prstGeom prst="rect">
                  <a:avLst/>
                </a:prstGeom>
                <a:solidFill>
                  <a:srgbClr val="512A44"/>
                </a:solidFill>
                <a:ln w="25400" cap="flat" cmpd="sng" algn="ctr">
                  <a:noFill/>
                  <a:prstDash val="solid"/>
                </a:ln>
                <a:effectLst/>
              </p:spPr>
              <p:txBody>
                <a:bodyPr rtlCol="0" anchor="ctr"/>
                <a:lstStyle/>
                <a:p>
                  <a:pPr marL="0" marR="0" lvl="0" indent="0" defTabSz="923870" eaLnBrk="1" fontAlgn="auto" latinLnBrk="0" hangingPunct="1">
                    <a:lnSpc>
                      <a:spcPct val="100000"/>
                    </a:lnSpc>
                    <a:spcBef>
                      <a:spcPts val="0"/>
                    </a:spcBef>
                    <a:spcAft>
                      <a:spcPts val="0"/>
                    </a:spcAft>
                    <a:buClrTx/>
                    <a:buSzTx/>
                    <a:buFontTx/>
                    <a:buNone/>
                    <a:tabLst/>
                    <a:defRPr/>
                  </a:pPr>
                  <a:endParaRPr kumimoji="0" lang="en-US" sz="1819" b="0" i="0" u="none" strike="noStrike" kern="0" cap="none" spc="0" normalizeH="0" baseline="0" noProof="0" dirty="0">
                    <a:ln>
                      <a:noFill/>
                    </a:ln>
                    <a:solidFill>
                      <a:srgbClr val="003767"/>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F9400477-BBDC-EC4E-93AA-0FC9D9BF18EA}"/>
                    </a:ext>
                  </a:extLst>
                </p:cNvPr>
                <p:cNvSpPr/>
                <p:nvPr/>
              </p:nvSpPr>
              <p:spPr>
                <a:xfrm rot="10800000">
                  <a:off x="-1213177" y="4534350"/>
                  <a:ext cx="718595" cy="821237"/>
                </a:xfrm>
                <a:prstGeom prst="rect">
                  <a:avLst/>
                </a:prstGeom>
                <a:solidFill>
                  <a:srgbClr val="8F3237"/>
                </a:solidFill>
                <a:ln w="25400" cap="flat" cmpd="sng" algn="ctr">
                  <a:noFill/>
                  <a:prstDash val="solid"/>
                </a:ln>
                <a:effectLst/>
              </p:spPr>
              <p:txBody>
                <a:bodyPr rtlCol="0" anchor="ctr"/>
                <a:lstStyle/>
                <a:p>
                  <a:pPr marL="0" marR="0" lvl="0" indent="0" defTabSz="923870" eaLnBrk="1" fontAlgn="auto" latinLnBrk="0" hangingPunct="1">
                    <a:lnSpc>
                      <a:spcPct val="100000"/>
                    </a:lnSpc>
                    <a:spcBef>
                      <a:spcPts val="0"/>
                    </a:spcBef>
                    <a:spcAft>
                      <a:spcPts val="0"/>
                    </a:spcAft>
                    <a:buClrTx/>
                    <a:buSzTx/>
                    <a:buFontTx/>
                    <a:buNone/>
                    <a:tabLst/>
                    <a:defRPr/>
                  </a:pPr>
                  <a:endParaRPr kumimoji="0" lang="en-US" sz="1819" b="0" i="0" u="none" strike="noStrike" kern="0" cap="none" spc="0" normalizeH="0" baseline="0" noProof="0" dirty="0">
                    <a:ln>
                      <a:noFill/>
                    </a:ln>
                    <a:solidFill>
                      <a:srgbClr val="003767"/>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id="{4FD057B8-9F47-B142-BC09-0C7447EE13E1}"/>
                    </a:ext>
                  </a:extLst>
                </p:cNvPr>
                <p:cNvSpPr/>
                <p:nvPr/>
              </p:nvSpPr>
              <p:spPr>
                <a:xfrm rot="10800000">
                  <a:off x="-1213176" y="2639186"/>
                  <a:ext cx="718595" cy="821237"/>
                </a:xfrm>
                <a:prstGeom prst="rect">
                  <a:avLst/>
                </a:prstGeom>
                <a:solidFill>
                  <a:schemeClr val="accent5"/>
                </a:solidFill>
                <a:ln w="25400" cap="flat" cmpd="sng" algn="ctr">
                  <a:noFill/>
                  <a:prstDash val="solid"/>
                </a:ln>
                <a:effectLst/>
              </p:spPr>
              <p:txBody>
                <a:bodyPr rtlCol="0" anchor="ctr"/>
                <a:lstStyle/>
                <a:p>
                  <a:pPr marL="0" marR="0" lvl="0" indent="0" defTabSz="923870" eaLnBrk="1" fontAlgn="auto" latinLnBrk="0" hangingPunct="1">
                    <a:lnSpc>
                      <a:spcPct val="100000"/>
                    </a:lnSpc>
                    <a:spcBef>
                      <a:spcPts val="0"/>
                    </a:spcBef>
                    <a:spcAft>
                      <a:spcPts val="0"/>
                    </a:spcAft>
                    <a:buClrTx/>
                    <a:buSzTx/>
                    <a:buFontTx/>
                    <a:buNone/>
                    <a:tabLst/>
                    <a:defRPr/>
                  </a:pPr>
                  <a:endParaRPr kumimoji="0" lang="en-US" sz="1819" b="0" i="0" u="none" strike="noStrike" kern="0" cap="none" spc="0" normalizeH="0" baseline="0" noProof="0" dirty="0">
                    <a:ln>
                      <a:noFill/>
                    </a:ln>
                    <a:solidFill>
                      <a:srgbClr val="003767"/>
                    </a:solidFill>
                    <a:effectLst/>
                    <a:uLnTx/>
                    <a:uFillTx/>
                    <a:latin typeface="Calibri"/>
                    <a:ea typeface="+mn-ea"/>
                    <a:cs typeface="+mn-cs"/>
                  </a:endParaRPr>
                </a:p>
              </p:txBody>
            </p:sp>
          </p:grpSp>
          <p:sp>
            <p:nvSpPr>
              <p:cNvPr id="20" name="TextBox 19">
                <a:extLst>
                  <a:ext uri="{FF2B5EF4-FFF2-40B4-BE49-F238E27FC236}">
                    <a16:creationId xmlns:a16="http://schemas.microsoft.com/office/drawing/2014/main" id="{389997A3-E390-964C-8151-E1CB9C57DF95}"/>
                  </a:ext>
                </a:extLst>
              </p:cNvPr>
              <p:cNvSpPr txBox="1"/>
              <p:nvPr userDrawn="1"/>
            </p:nvSpPr>
            <p:spPr>
              <a:xfrm>
                <a:off x="-2028517" y="565725"/>
                <a:ext cx="578663" cy="655421"/>
              </a:xfrm>
              <a:prstGeom prst="rect">
                <a:avLst/>
              </a:prstGeom>
              <a:noFill/>
            </p:spPr>
            <p:txBody>
              <a:bodyPr wrap="square" rtlCol="0">
                <a:spAutoFit/>
              </a:bodyPr>
              <a:lstStyle/>
              <a:p>
                <a:pPr algn="l"/>
                <a:r>
                  <a:rPr lang="en-US" sz="1088" dirty="0">
                    <a:solidFill>
                      <a:schemeClr val="bg1"/>
                    </a:solidFill>
                    <a:latin typeface="+mn-lt"/>
                  </a:rPr>
                  <a:t>R: 0   G: 48   B: 87</a:t>
                </a:r>
              </a:p>
            </p:txBody>
          </p:sp>
          <p:sp>
            <p:nvSpPr>
              <p:cNvPr id="21" name="TextBox 20">
                <a:extLst>
                  <a:ext uri="{FF2B5EF4-FFF2-40B4-BE49-F238E27FC236}">
                    <a16:creationId xmlns:a16="http://schemas.microsoft.com/office/drawing/2014/main" id="{E67B4075-AEA6-2748-9A5C-19BC34D45613}"/>
                  </a:ext>
                </a:extLst>
              </p:cNvPr>
              <p:cNvSpPr txBox="1"/>
              <p:nvPr userDrawn="1"/>
            </p:nvSpPr>
            <p:spPr>
              <a:xfrm>
                <a:off x="-2028517" y="1511705"/>
                <a:ext cx="667704" cy="655421"/>
              </a:xfrm>
              <a:prstGeom prst="rect">
                <a:avLst/>
              </a:prstGeom>
              <a:noFill/>
            </p:spPr>
            <p:txBody>
              <a:bodyPr wrap="square" rtlCol="0">
                <a:spAutoFit/>
              </a:bodyPr>
              <a:lstStyle/>
              <a:p>
                <a:pPr algn="l">
                  <a:lnSpc>
                    <a:spcPct val="100000"/>
                  </a:lnSpc>
                </a:pPr>
                <a:r>
                  <a:rPr lang="en-US" sz="1088" dirty="0">
                    <a:solidFill>
                      <a:schemeClr val="accent1"/>
                    </a:solidFill>
                    <a:latin typeface="+mn-lt"/>
                  </a:rPr>
                  <a:t>R: 151  G: 153  B: 155</a:t>
                </a:r>
              </a:p>
            </p:txBody>
          </p:sp>
          <p:sp>
            <p:nvSpPr>
              <p:cNvPr id="22" name="TextBox 21">
                <a:extLst>
                  <a:ext uri="{FF2B5EF4-FFF2-40B4-BE49-F238E27FC236}">
                    <a16:creationId xmlns:a16="http://schemas.microsoft.com/office/drawing/2014/main" id="{CAA350E9-C2EF-4548-848F-7CA4F80EA7B9}"/>
                  </a:ext>
                </a:extLst>
              </p:cNvPr>
              <p:cNvSpPr txBox="1"/>
              <p:nvPr userDrawn="1"/>
            </p:nvSpPr>
            <p:spPr>
              <a:xfrm>
                <a:off x="-1213178" y="1511705"/>
                <a:ext cx="667704" cy="655421"/>
              </a:xfrm>
              <a:prstGeom prst="rect">
                <a:avLst/>
              </a:prstGeom>
              <a:noFill/>
            </p:spPr>
            <p:txBody>
              <a:bodyPr wrap="square" rtlCol="0">
                <a:spAutoFit/>
              </a:bodyPr>
              <a:lstStyle/>
              <a:p>
                <a:pPr algn="l">
                  <a:lnSpc>
                    <a:spcPct val="100000"/>
                  </a:lnSpc>
                </a:pPr>
                <a:r>
                  <a:rPr lang="en-US" sz="1088" dirty="0">
                    <a:solidFill>
                      <a:schemeClr val="bg1"/>
                    </a:solidFill>
                    <a:latin typeface="+mn-lt"/>
                  </a:rPr>
                  <a:t>R: 101  G: 141  B: 27</a:t>
                </a:r>
              </a:p>
            </p:txBody>
          </p:sp>
          <p:sp>
            <p:nvSpPr>
              <p:cNvPr id="23" name="TextBox 22">
                <a:extLst>
                  <a:ext uri="{FF2B5EF4-FFF2-40B4-BE49-F238E27FC236}">
                    <a16:creationId xmlns:a16="http://schemas.microsoft.com/office/drawing/2014/main" id="{F0DAEAB5-A49A-964D-AFDE-DF0F8FDD4C64}"/>
                  </a:ext>
                </a:extLst>
              </p:cNvPr>
              <p:cNvSpPr txBox="1"/>
              <p:nvPr userDrawn="1"/>
            </p:nvSpPr>
            <p:spPr>
              <a:xfrm>
                <a:off x="-2028517" y="2747102"/>
                <a:ext cx="681480" cy="655421"/>
              </a:xfrm>
              <a:prstGeom prst="rect">
                <a:avLst/>
              </a:prstGeom>
              <a:noFill/>
            </p:spPr>
            <p:txBody>
              <a:bodyPr wrap="square" rtlCol="0">
                <a:spAutoFit/>
              </a:bodyPr>
              <a:lstStyle/>
              <a:p>
                <a:pPr algn="l">
                  <a:lnSpc>
                    <a:spcPct val="100000"/>
                  </a:lnSpc>
                </a:pPr>
                <a:r>
                  <a:rPr lang="en-US" sz="1088" dirty="0">
                    <a:solidFill>
                      <a:schemeClr val="bg1"/>
                    </a:solidFill>
                    <a:latin typeface="+mn-lt"/>
                  </a:rPr>
                  <a:t>R: 0  </a:t>
                </a:r>
              </a:p>
              <a:p>
                <a:pPr algn="l">
                  <a:lnSpc>
                    <a:spcPct val="100000"/>
                  </a:lnSpc>
                </a:pPr>
                <a:r>
                  <a:rPr lang="en-US" sz="1088" dirty="0">
                    <a:solidFill>
                      <a:schemeClr val="bg1"/>
                    </a:solidFill>
                    <a:latin typeface="+mn-lt"/>
                  </a:rPr>
                  <a:t>G: 163  B: 224</a:t>
                </a:r>
              </a:p>
            </p:txBody>
          </p:sp>
          <p:sp>
            <p:nvSpPr>
              <p:cNvPr id="24" name="TextBox 23">
                <a:extLst>
                  <a:ext uri="{FF2B5EF4-FFF2-40B4-BE49-F238E27FC236}">
                    <a16:creationId xmlns:a16="http://schemas.microsoft.com/office/drawing/2014/main" id="{02F71BA2-4FA3-894C-87E8-D180A9AD9345}"/>
                  </a:ext>
                </a:extLst>
              </p:cNvPr>
              <p:cNvSpPr txBox="1"/>
              <p:nvPr userDrawn="1"/>
            </p:nvSpPr>
            <p:spPr>
              <a:xfrm>
                <a:off x="-1213178" y="2747769"/>
                <a:ext cx="681480" cy="655421"/>
              </a:xfrm>
              <a:prstGeom prst="rect">
                <a:avLst/>
              </a:prstGeom>
              <a:noFill/>
            </p:spPr>
            <p:txBody>
              <a:bodyPr wrap="square" rtlCol="0">
                <a:spAutoFit/>
              </a:bodyPr>
              <a:lstStyle/>
              <a:p>
                <a:pPr algn="l">
                  <a:lnSpc>
                    <a:spcPct val="100000"/>
                  </a:lnSpc>
                </a:pPr>
                <a:r>
                  <a:rPr lang="en-US" sz="1088" dirty="0">
                    <a:solidFill>
                      <a:schemeClr val="tx1"/>
                    </a:solidFill>
                    <a:latin typeface="+mn-lt"/>
                  </a:rPr>
                  <a:t>R: 241  </a:t>
                </a:r>
              </a:p>
              <a:p>
                <a:pPr algn="l">
                  <a:lnSpc>
                    <a:spcPct val="100000"/>
                  </a:lnSpc>
                </a:pPr>
                <a:r>
                  <a:rPr lang="en-US" sz="1088" dirty="0">
                    <a:solidFill>
                      <a:schemeClr val="tx1"/>
                    </a:solidFill>
                    <a:latin typeface="+mn-lt"/>
                  </a:rPr>
                  <a:t>G: 196  B: 0</a:t>
                </a:r>
              </a:p>
            </p:txBody>
          </p:sp>
          <p:sp>
            <p:nvSpPr>
              <p:cNvPr id="25" name="TextBox 24">
                <a:extLst>
                  <a:ext uri="{FF2B5EF4-FFF2-40B4-BE49-F238E27FC236}">
                    <a16:creationId xmlns:a16="http://schemas.microsoft.com/office/drawing/2014/main" id="{E8F1DC4B-C0CF-AE4A-B4AB-A4613A7A0CF1}"/>
                  </a:ext>
                </a:extLst>
              </p:cNvPr>
              <p:cNvSpPr txBox="1"/>
              <p:nvPr userDrawn="1"/>
            </p:nvSpPr>
            <p:spPr>
              <a:xfrm>
                <a:off x="-2028517" y="3656225"/>
                <a:ext cx="681480" cy="655421"/>
              </a:xfrm>
              <a:prstGeom prst="rect">
                <a:avLst/>
              </a:prstGeom>
              <a:noFill/>
            </p:spPr>
            <p:txBody>
              <a:bodyPr wrap="square" rtlCol="0">
                <a:spAutoFit/>
              </a:bodyPr>
              <a:lstStyle/>
              <a:p>
                <a:pPr algn="l">
                  <a:lnSpc>
                    <a:spcPct val="100000"/>
                  </a:lnSpc>
                </a:pPr>
                <a:r>
                  <a:rPr lang="en-US" sz="1088" dirty="0">
                    <a:solidFill>
                      <a:schemeClr val="tx1"/>
                    </a:solidFill>
                    <a:latin typeface="+mn-lt"/>
                  </a:rPr>
                  <a:t>R: 179  </a:t>
                </a:r>
              </a:p>
              <a:p>
                <a:pPr algn="l">
                  <a:lnSpc>
                    <a:spcPct val="100000"/>
                  </a:lnSpc>
                </a:pPr>
                <a:r>
                  <a:rPr lang="en-US" sz="1088" dirty="0">
                    <a:solidFill>
                      <a:schemeClr val="tx1"/>
                    </a:solidFill>
                    <a:latin typeface="+mn-lt"/>
                  </a:rPr>
                  <a:t>G: 163  B: 105</a:t>
                </a:r>
              </a:p>
            </p:txBody>
          </p:sp>
          <p:sp>
            <p:nvSpPr>
              <p:cNvPr id="26" name="TextBox 25">
                <a:extLst>
                  <a:ext uri="{FF2B5EF4-FFF2-40B4-BE49-F238E27FC236}">
                    <a16:creationId xmlns:a16="http://schemas.microsoft.com/office/drawing/2014/main" id="{F8689CB3-8AE3-6F4E-84BA-9BCCC7554521}"/>
                  </a:ext>
                </a:extLst>
              </p:cNvPr>
              <p:cNvSpPr txBox="1"/>
              <p:nvPr userDrawn="1"/>
            </p:nvSpPr>
            <p:spPr>
              <a:xfrm>
                <a:off x="-1213178" y="3656225"/>
                <a:ext cx="681480" cy="655421"/>
              </a:xfrm>
              <a:prstGeom prst="rect">
                <a:avLst/>
              </a:prstGeom>
              <a:noFill/>
            </p:spPr>
            <p:txBody>
              <a:bodyPr wrap="square" rtlCol="0">
                <a:spAutoFit/>
              </a:bodyPr>
              <a:lstStyle/>
              <a:p>
                <a:pPr algn="l">
                  <a:lnSpc>
                    <a:spcPct val="100000"/>
                  </a:lnSpc>
                </a:pPr>
                <a:r>
                  <a:rPr lang="en-US" sz="1088" dirty="0">
                    <a:solidFill>
                      <a:schemeClr val="tx1"/>
                    </a:solidFill>
                    <a:latin typeface="+mn-lt"/>
                  </a:rPr>
                  <a:t>R: 229  </a:t>
                </a:r>
              </a:p>
              <a:p>
                <a:pPr algn="l">
                  <a:lnSpc>
                    <a:spcPct val="100000"/>
                  </a:lnSpc>
                </a:pPr>
                <a:r>
                  <a:rPr lang="en-US" sz="1088" dirty="0">
                    <a:solidFill>
                      <a:schemeClr val="tx1"/>
                    </a:solidFill>
                    <a:latin typeface="+mn-lt"/>
                  </a:rPr>
                  <a:t>G: 114  B: 0</a:t>
                </a:r>
              </a:p>
            </p:txBody>
          </p:sp>
          <p:sp>
            <p:nvSpPr>
              <p:cNvPr id="27" name="TextBox 26">
                <a:extLst>
                  <a:ext uri="{FF2B5EF4-FFF2-40B4-BE49-F238E27FC236}">
                    <a16:creationId xmlns:a16="http://schemas.microsoft.com/office/drawing/2014/main" id="{E730F7B7-5B1C-F44F-87E5-6B107CE126FB}"/>
                  </a:ext>
                </a:extLst>
              </p:cNvPr>
              <p:cNvSpPr txBox="1"/>
              <p:nvPr userDrawn="1"/>
            </p:nvSpPr>
            <p:spPr>
              <a:xfrm>
                <a:off x="-2028517" y="4652956"/>
                <a:ext cx="681480" cy="655421"/>
              </a:xfrm>
              <a:prstGeom prst="rect">
                <a:avLst/>
              </a:prstGeom>
              <a:noFill/>
            </p:spPr>
            <p:txBody>
              <a:bodyPr wrap="square" rtlCol="0">
                <a:spAutoFit/>
              </a:bodyPr>
              <a:lstStyle/>
              <a:p>
                <a:pPr algn="l">
                  <a:lnSpc>
                    <a:spcPct val="100000"/>
                  </a:lnSpc>
                </a:pPr>
                <a:r>
                  <a:rPr lang="en-US" sz="1088" dirty="0">
                    <a:solidFill>
                      <a:schemeClr val="bg1"/>
                    </a:solidFill>
                    <a:latin typeface="+mn-lt"/>
                  </a:rPr>
                  <a:t>R: 81  </a:t>
                </a:r>
              </a:p>
              <a:p>
                <a:pPr algn="l">
                  <a:lnSpc>
                    <a:spcPct val="100000"/>
                  </a:lnSpc>
                </a:pPr>
                <a:r>
                  <a:rPr lang="en-US" sz="1088" dirty="0">
                    <a:solidFill>
                      <a:schemeClr val="bg1"/>
                    </a:solidFill>
                    <a:latin typeface="+mn-lt"/>
                  </a:rPr>
                  <a:t>G: 42  </a:t>
                </a:r>
              </a:p>
              <a:p>
                <a:pPr algn="l">
                  <a:lnSpc>
                    <a:spcPct val="100000"/>
                  </a:lnSpc>
                </a:pPr>
                <a:r>
                  <a:rPr lang="en-US" sz="1088" dirty="0">
                    <a:solidFill>
                      <a:schemeClr val="bg1"/>
                    </a:solidFill>
                    <a:latin typeface="+mn-lt"/>
                  </a:rPr>
                  <a:t>B: 68</a:t>
                </a:r>
              </a:p>
            </p:txBody>
          </p:sp>
          <p:sp>
            <p:nvSpPr>
              <p:cNvPr id="28" name="TextBox 27">
                <a:extLst>
                  <a:ext uri="{FF2B5EF4-FFF2-40B4-BE49-F238E27FC236}">
                    <a16:creationId xmlns:a16="http://schemas.microsoft.com/office/drawing/2014/main" id="{1C471F37-3223-E14F-957F-6F1C78051B87}"/>
                  </a:ext>
                </a:extLst>
              </p:cNvPr>
              <p:cNvSpPr txBox="1"/>
              <p:nvPr userDrawn="1"/>
            </p:nvSpPr>
            <p:spPr>
              <a:xfrm>
                <a:off x="-1213178" y="4643672"/>
                <a:ext cx="681480" cy="655421"/>
              </a:xfrm>
              <a:prstGeom prst="rect">
                <a:avLst/>
              </a:prstGeom>
              <a:noFill/>
            </p:spPr>
            <p:txBody>
              <a:bodyPr wrap="square" rtlCol="0">
                <a:spAutoFit/>
              </a:bodyPr>
              <a:lstStyle/>
              <a:p>
                <a:pPr algn="l">
                  <a:lnSpc>
                    <a:spcPct val="100000"/>
                  </a:lnSpc>
                </a:pPr>
                <a:r>
                  <a:rPr lang="en-US" sz="1088" dirty="0">
                    <a:solidFill>
                      <a:schemeClr val="bg1"/>
                    </a:solidFill>
                    <a:latin typeface="+mn-lt"/>
                  </a:rPr>
                  <a:t>R: 143  </a:t>
                </a:r>
              </a:p>
              <a:p>
                <a:pPr algn="l">
                  <a:lnSpc>
                    <a:spcPct val="100000"/>
                  </a:lnSpc>
                </a:pPr>
                <a:r>
                  <a:rPr lang="en-US" sz="1088" dirty="0">
                    <a:solidFill>
                      <a:schemeClr val="bg1"/>
                    </a:solidFill>
                    <a:latin typeface="+mn-lt"/>
                  </a:rPr>
                  <a:t>G: 50  </a:t>
                </a:r>
              </a:p>
              <a:p>
                <a:pPr algn="l">
                  <a:lnSpc>
                    <a:spcPct val="100000"/>
                  </a:lnSpc>
                </a:pPr>
                <a:r>
                  <a:rPr lang="en-US" sz="1088" dirty="0">
                    <a:solidFill>
                      <a:schemeClr val="bg1"/>
                    </a:solidFill>
                    <a:latin typeface="+mn-lt"/>
                  </a:rPr>
                  <a:t>B: 55</a:t>
                </a:r>
              </a:p>
            </p:txBody>
          </p:sp>
          <p:sp>
            <p:nvSpPr>
              <p:cNvPr id="29" name="TextBox 28">
                <a:extLst>
                  <a:ext uri="{FF2B5EF4-FFF2-40B4-BE49-F238E27FC236}">
                    <a16:creationId xmlns:a16="http://schemas.microsoft.com/office/drawing/2014/main" id="{D27C1C03-BF76-1C4B-AC48-9C4D1899110C}"/>
                  </a:ext>
                </a:extLst>
              </p:cNvPr>
              <p:cNvSpPr txBox="1"/>
              <p:nvPr userDrawn="1"/>
            </p:nvSpPr>
            <p:spPr>
              <a:xfrm>
                <a:off x="-2028517" y="5569259"/>
                <a:ext cx="681480" cy="655421"/>
              </a:xfrm>
              <a:prstGeom prst="rect">
                <a:avLst/>
              </a:prstGeom>
              <a:noFill/>
            </p:spPr>
            <p:txBody>
              <a:bodyPr wrap="square" rtlCol="0">
                <a:spAutoFit/>
              </a:bodyPr>
              <a:lstStyle/>
              <a:p>
                <a:pPr algn="l">
                  <a:lnSpc>
                    <a:spcPct val="100000"/>
                  </a:lnSpc>
                </a:pPr>
                <a:r>
                  <a:rPr lang="en-US" sz="1088" dirty="0">
                    <a:solidFill>
                      <a:schemeClr val="bg1"/>
                    </a:solidFill>
                    <a:latin typeface="+mn-lt"/>
                  </a:rPr>
                  <a:t>R: 92  </a:t>
                </a:r>
              </a:p>
              <a:p>
                <a:pPr algn="l">
                  <a:lnSpc>
                    <a:spcPct val="100000"/>
                  </a:lnSpc>
                </a:pPr>
                <a:r>
                  <a:rPr lang="en-US" sz="1088" dirty="0">
                    <a:solidFill>
                      <a:schemeClr val="bg1"/>
                    </a:solidFill>
                    <a:latin typeface="+mn-lt"/>
                  </a:rPr>
                  <a:t>G: 70  </a:t>
                </a:r>
              </a:p>
              <a:p>
                <a:pPr algn="l">
                  <a:lnSpc>
                    <a:spcPct val="100000"/>
                  </a:lnSpc>
                </a:pPr>
                <a:r>
                  <a:rPr lang="en-US" sz="1088" dirty="0">
                    <a:solidFill>
                      <a:schemeClr val="bg1"/>
                    </a:solidFill>
                    <a:latin typeface="+mn-lt"/>
                  </a:rPr>
                  <a:t>B: 43</a:t>
                </a:r>
              </a:p>
            </p:txBody>
          </p:sp>
        </p:grpSp>
      </p:grpSp>
      <p:pic>
        <p:nvPicPr>
          <p:cNvPr id="7" name="Picture 6"/>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20904" y="336604"/>
            <a:ext cx="1940654" cy="347688"/>
          </a:xfrm>
          <a:prstGeom prst="rect">
            <a:avLst/>
          </a:prstGeom>
        </p:spPr>
      </p:pic>
    </p:spTree>
    <p:extLst>
      <p:ext uri="{BB962C8B-B14F-4D97-AF65-F5344CB8AC3E}">
        <p14:creationId xmlns:p14="http://schemas.microsoft.com/office/powerpoint/2010/main" val="2055709766"/>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Lst>
  <p:hf sldNum="0" hdr="0" ftr="0" dt="0"/>
  <p:txStyles>
    <p:titleStyle>
      <a:lvl1pPr algn="l" defTabSz="841924" rtl="0" eaLnBrk="1" latinLnBrk="0" hangingPunct="1">
        <a:lnSpc>
          <a:spcPct val="90000"/>
        </a:lnSpc>
        <a:spcBef>
          <a:spcPct val="0"/>
        </a:spcBef>
        <a:buNone/>
        <a:defRPr sz="4052" kern="1200">
          <a:solidFill>
            <a:schemeClr val="tx1"/>
          </a:solidFill>
          <a:latin typeface="+mj-lt"/>
          <a:ea typeface="+mj-ea"/>
          <a:cs typeface="+mj-cs"/>
        </a:defRPr>
      </a:lvl1pPr>
    </p:titleStyle>
    <p:bodyStyle>
      <a:lvl1pPr marL="210481" indent="-210481" algn="l" defTabSz="841924" rtl="0" eaLnBrk="1" latinLnBrk="0" hangingPunct="1">
        <a:lnSpc>
          <a:spcPct val="90000"/>
        </a:lnSpc>
        <a:spcBef>
          <a:spcPts val="920"/>
        </a:spcBef>
        <a:buFont typeface="Arial" panose="020B0604020202020204" pitchFamily="34" charset="0"/>
        <a:buChar char="•"/>
        <a:defRPr sz="2578" kern="1200">
          <a:solidFill>
            <a:schemeClr val="tx1"/>
          </a:solidFill>
          <a:latin typeface="+mn-lt"/>
          <a:ea typeface="+mn-ea"/>
          <a:cs typeface="+mn-cs"/>
        </a:defRPr>
      </a:lvl1pPr>
      <a:lvl2pPr marL="631443" indent="-210481" algn="l" defTabSz="841924" rtl="0" eaLnBrk="1" latinLnBrk="0" hangingPunct="1">
        <a:lnSpc>
          <a:spcPct val="90000"/>
        </a:lnSpc>
        <a:spcBef>
          <a:spcPts val="461"/>
        </a:spcBef>
        <a:buFont typeface="Arial" panose="020B0604020202020204" pitchFamily="34" charset="0"/>
        <a:buChar char="•"/>
        <a:defRPr sz="2210" kern="1200">
          <a:solidFill>
            <a:schemeClr val="tx1"/>
          </a:solidFill>
          <a:latin typeface="+mn-lt"/>
          <a:ea typeface="+mn-ea"/>
          <a:cs typeface="+mn-cs"/>
        </a:defRPr>
      </a:lvl2pPr>
      <a:lvl3pPr marL="1052406" indent="-210481" algn="l" defTabSz="841924" rtl="0" eaLnBrk="1" latinLnBrk="0" hangingPunct="1">
        <a:lnSpc>
          <a:spcPct val="90000"/>
        </a:lnSpc>
        <a:spcBef>
          <a:spcPts val="461"/>
        </a:spcBef>
        <a:buFont typeface="Arial" panose="020B0604020202020204" pitchFamily="34" charset="0"/>
        <a:buChar char="•"/>
        <a:defRPr sz="1842" kern="1200">
          <a:solidFill>
            <a:schemeClr val="tx1"/>
          </a:solidFill>
          <a:latin typeface="+mn-lt"/>
          <a:ea typeface="+mn-ea"/>
          <a:cs typeface="+mn-cs"/>
        </a:defRPr>
      </a:lvl3pPr>
      <a:lvl4pPr marL="1473367" indent="-210481" algn="l" defTabSz="841924" rtl="0" eaLnBrk="1" latinLnBrk="0" hangingPunct="1">
        <a:lnSpc>
          <a:spcPct val="90000"/>
        </a:lnSpc>
        <a:spcBef>
          <a:spcPts val="461"/>
        </a:spcBef>
        <a:buFont typeface="Arial" panose="020B0604020202020204" pitchFamily="34" charset="0"/>
        <a:buChar char="•"/>
        <a:defRPr sz="1658" kern="1200">
          <a:solidFill>
            <a:schemeClr val="tx1"/>
          </a:solidFill>
          <a:latin typeface="+mn-lt"/>
          <a:ea typeface="+mn-ea"/>
          <a:cs typeface="+mn-cs"/>
        </a:defRPr>
      </a:lvl4pPr>
      <a:lvl5pPr marL="1894330" indent="-210481" algn="l" defTabSz="841924" rtl="0" eaLnBrk="1" latinLnBrk="0" hangingPunct="1">
        <a:lnSpc>
          <a:spcPct val="90000"/>
        </a:lnSpc>
        <a:spcBef>
          <a:spcPts val="461"/>
        </a:spcBef>
        <a:buFont typeface="Arial" panose="020B0604020202020204" pitchFamily="34" charset="0"/>
        <a:buChar char="•"/>
        <a:defRPr sz="1658" kern="1200">
          <a:solidFill>
            <a:schemeClr val="tx1"/>
          </a:solidFill>
          <a:latin typeface="+mn-lt"/>
          <a:ea typeface="+mn-ea"/>
          <a:cs typeface="+mn-cs"/>
        </a:defRPr>
      </a:lvl5pPr>
      <a:lvl6pPr marL="2315292" indent="-210481" algn="l" defTabSz="841924" rtl="0" eaLnBrk="1" latinLnBrk="0" hangingPunct="1">
        <a:lnSpc>
          <a:spcPct val="90000"/>
        </a:lnSpc>
        <a:spcBef>
          <a:spcPts val="461"/>
        </a:spcBef>
        <a:buFont typeface="Arial" panose="020B0604020202020204" pitchFamily="34" charset="0"/>
        <a:buChar char="•"/>
        <a:defRPr sz="1658" kern="1200">
          <a:solidFill>
            <a:schemeClr val="tx1"/>
          </a:solidFill>
          <a:latin typeface="+mn-lt"/>
          <a:ea typeface="+mn-ea"/>
          <a:cs typeface="+mn-cs"/>
        </a:defRPr>
      </a:lvl6pPr>
      <a:lvl7pPr marL="2736253" indent="-210481" algn="l" defTabSz="841924" rtl="0" eaLnBrk="1" latinLnBrk="0" hangingPunct="1">
        <a:lnSpc>
          <a:spcPct val="90000"/>
        </a:lnSpc>
        <a:spcBef>
          <a:spcPts val="461"/>
        </a:spcBef>
        <a:buFont typeface="Arial" panose="020B0604020202020204" pitchFamily="34" charset="0"/>
        <a:buChar char="•"/>
        <a:defRPr sz="1658" kern="1200">
          <a:solidFill>
            <a:schemeClr val="tx1"/>
          </a:solidFill>
          <a:latin typeface="+mn-lt"/>
          <a:ea typeface="+mn-ea"/>
          <a:cs typeface="+mn-cs"/>
        </a:defRPr>
      </a:lvl7pPr>
      <a:lvl8pPr marL="3157216" indent="-210481" algn="l" defTabSz="841924" rtl="0" eaLnBrk="1" latinLnBrk="0" hangingPunct="1">
        <a:lnSpc>
          <a:spcPct val="90000"/>
        </a:lnSpc>
        <a:spcBef>
          <a:spcPts val="461"/>
        </a:spcBef>
        <a:buFont typeface="Arial" panose="020B0604020202020204" pitchFamily="34" charset="0"/>
        <a:buChar char="•"/>
        <a:defRPr sz="1658" kern="1200">
          <a:solidFill>
            <a:schemeClr val="tx1"/>
          </a:solidFill>
          <a:latin typeface="+mn-lt"/>
          <a:ea typeface="+mn-ea"/>
          <a:cs typeface="+mn-cs"/>
        </a:defRPr>
      </a:lvl8pPr>
      <a:lvl9pPr marL="3578177" indent="-210481" algn="l" defTabSz="841924" rtl="0" eaLnBrk="1" latinLnBrk="0" hangingPunct="1">
        <a:lnSpc>
          <a:spcPct val="90000"/>
        </a:lnSpc>
        <a:spcBef>
          <a:spcPts val="461"/>
        </a:spcBef>
        <a:buFont typeface="Arial" panose="020B0604020202020204" pitchFamily="34" charset="0"/>
        <a:buChar char="•"/>
        <a:defRPr sz="1658" kern="1200">
          <a:solidFill>
            <a:schemeClr val="tx1"/>
          </a:solidFill>
          <a:latin typeface="+mn-lt"/>
          <a:ea typeface="+mn-ea"/>
          <a:cs typeface="+mn-cs"/>
        </a:defRPr>
      </a:lvl9pPr>
    </p:bodyStyle>
    <p:otherStyle>
      <a:defPPr>
        <a:defRPr lang="en-US"/>
      </a:defPPr>
      <a:lvl1pPr marL="0" algn="l" defTabSz="841924" rtl="0" eaLnBrk="1" latinLnBrk="0" hangingPunct="1">
        <a:defRPr sz="1658" kern="1200">
          <a:solidFill>
            <a:schemeClr val="tx1"/>
          </a:solidFill>
          <a:latin typeface="+mn-lt"/>
          <a:ea typeface="+mn-ea"/>
          <a:cs typeface="+mn-cs"/>
        </a:defRPr>
      </a:lvl1pPr>
      <a:lvl2pPr marL="420963" algn="l" defTabSz="841924" rtl="0" eaLnBrk="1" latinLnBrk="0" hangingPunct="1">
        <a:defRPr sz="1658" kern="1200">
          <a:solidFill>
            <a:schemeClr val="tx1"/>
          </a:solidFill>
          <a:latin typeface="+mn-lt"/>
          <a:ea typeface="+mn-ea"/>
          <a:cs typeface="+mn-cs"/>
        </a:defRPr>
      </a:lvl2pPr>
      <a:lvl3pPr marL="841924" algn="l" defTabSz="841924" rtl="0" eaLnBrk="1" latinLnBrk="0" hangingPunct="1">
        <a:defRPr sz="1658" kern="1200">
          <a:solidFill>
            <a:schemeClr val="tx1"/>
          </a:solidFill>
          <a:latin typeface="+mn-lt"/>
          <a:ea typeface="+mn-ea"/>
          <a:cs typeface="+mn-cs"/>
        </a:defRPr>
      </a:lvl3pPr>
      <a:lvl4pPr marL="1262887" algn="l" defTabSz="841924" rtl="0" eaLnBrk="1" latinLnBrk="0" hangingPunct="1">
        <a:defRPr sz="1658" kern="1200">
          <a:solidFill>
            <a:schemeClr val="tx1"/>
          </a:solidFill>
          <a:latin typeface="+mn-lt"/>
          <a:ea typeface="+mn-ea"/>
          <a:cs typeface="+mn-cs"/>
        </a:defRPr>
      </a:lvl4pPr>
      <a:lvl5pPr marL="1683849" algn="l" defTabSz="841924" rtl="0" eaLnBrk="1" latinLnBrk="0" hangingPunct="1">
        <a:defRPr sz="1658" kern="1200">
          <a:solidFill>
            <a:schemeClr val="tx1"/>
          </a:solidFill>
          <a:latin typeface="+mn-lt"/>
          <a:ea typeface="+mn-ea"/>
          <a:cs typeface="+mn-cs"/>
        </a:defRPr>
      </a:lvl5pPr>
      <a:lvl6pPr marL="2104811" algn="l" defTabSz="841924" rtl="0" eaLnBrk="1" latinLnBrk="0" hangingPunct="1">
        <a:defRPr sz="1658" kern="1200">
          <a:solidFill>
            <a:schemeClr val="tx1"/>
          </a:solidFill>
          <a:latin typeface="+mn-lt"/>
          <a:ea typeface="+mn-ea"/>
          <a:cs typeface="+mn-cs"/>
        </a:defRPr>
      </a:lvl6pPr>
      <a:lvl7pPr marL="2525773" algn="l" defTabSz="841924" rtl="0" eaLnBrk="1" latinLnBrk="0" hangingPunct="1">
        <a:defRPr sz="1658" kern="1200">
          <a:solidFill>
            <a:schemeClr val="tx1"/>
          </a:solidFill>
          <a:latin typeface="+mn-lt"/>
          <a:ea typeface="+mn-ea"/>
          <a:cs typeface="+mn-cs"/>
        </a:defRPr>
      </a:lvl7pPr>
      <a:lvl8pPr marL="2946735" algn="l" defTabSz="841924" rtl="0" eaLnBrk="1" latinLnBrk="0" hangingPunct="1">
        <a:defRPr sz="1658" kern="1200">
          <a:solidFill>
            <a:schemeClr val="tx1"/>
          </a:solidFill>
          <a:latin typeface="+mn-lt"/>
          <a:ea typeface="+mn-ea"/>
          <a:cs typeface="+mn-cs"/>
        </a:defRPr>
      </a:lvl8pPr>
      <a:lvl9pPr marL="3367696" algn="l" defTabSz="841924" rtl="0" eaLnBrk="1" latinLnBrk="0" hangingPunct="1">
        <a:defRPr sz="1658"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381">
          <p15:clr>
            <a:srgbClr val="F26B43"/>
          </p15:clr>
        </p15:guide>
        <p15:guide id="2" pos="265">
          <p15:clr>
            <a:srgbClr val="F26B43"/>
          </p15:clr>
        </p15:guide>
        <p15:guide id="3" pos="6071">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6947EE58-11D9-A74E-AA3F-709751463255}"/>
              </a:ext>
            </a:extLst>
          </p:cNvPr>
          <p:cNvCxnSpPr>
            <a:cxnSpLocks/>
          </p:cNvCxnSpPr>
          <p:nvPr userDrawn="1"/>
        </p:nvCxnSpPr>
        <p:spPr>
          <a:xfrm>
            <a:off x="382444" y="829527"/>
            <a:ext cx="8379114" cy="0"/>
          </a:xfrm>
          <a:prstGeom prst="line">
            <a:avLst/>
          </a:prstGeom>
          <a:ln w="28575">
            <a:solidFill>
              <a:schemeClr val="accent1"/>
            </a:solidFill>
          </a:ln>
        </p:spPr>
        <p:style>
          <a:lnRef idx="1">
            <a:schemeClr val="accent3"/>
          </a:lnRef>
          <a:fillRef idx="0">
            <a:schemeClr val="accent3"/>
          </a:fillRef>
          <a:effectRef idx="0">
            <a:schemeClr val="accent3"/>
          </a:effectRef>
          <a:fontRef idx="minor">
            <a:schemeClr val="tx1"/>
          </a:fontRef>
        </p:style>
      </p:cxnSp>
      <p:sp>
        <p:nvSpPr>
          <p:cNvPr id="2" name="TextBox 1"/>
          <p:cNvSpPr txBox="1"/>
          <p:nvPr userDrawn="1"/>
        </p:nvSpPr>
        <p:spPr>
          <a:xfrm>
            <a:off x="415637" y="6524387"/>
            <a:ext cx="981927" cy="231923"/>
          </a:xfrm>
          <a:prstGeom prst="rect">
            <a:avLst/>
          </a:prstGeom>
          <a:noFill/>
        </p:spPr>
        <p:txBody>
          <a:bodyPr wrap="square" lIns="0" rtlCol="0">
            <a:spAutoFit/>
          </a:bodyPr>
          <a:lstStyle/>
          <a:p>
            <a:pPr algn="l"/>
            <a:r>
              <a:rPr lang="en-US" sz="907" dirty="0">
                <a:solidFill>
                  <a:schemeClr val="accent1"/>
                </a:solidFill>
                <a:latin typeface="+mn-lt"/>
              </a:rPr>
              <a:t>Page </a:t>
            </a:r>
            <a:fld id="{B8FD5194-64B3-42AD-A2B1-B47F8270355C}" type="slidenum">
              <a:rPr lang="en-US" sz="907" smtClean="0">
                <a:solidFill>
                  <a:schemeClr val="accent1"/>
                </a:solidFill>
                <a:latin typeface="+mn-lt"/>
              </a:rPr>
              <a:pPr algn="l"/>
              <a:t>‹#›</a:t>
            </a:fld>
            <a:endParaRPr lang="en-US" sz="907" dirty="0">
              <a:solidFill>
                <a:schemeClr val="accent1"/>
              </a:solidFill>
              <a:latin typeface="+mn-lt"/>
            </a:endParaRPr>
          </a:p>
        </p:txBody>
      </p:sp>
      <p:grpSp>
        <p:nvGrpSpPr>
          <p:cNvPr id="31" name="Group 30">
            <a:extLst>
              <a:ext uri="{FF2B5EF4-FFF2-40B4-BE49-F238E27FC236}">
                <a16:creationId xmlns:a16="http://schemas.microsoft.com/office/drawing/2014/main" id="{3A8589C3-8C29-684D-BB83-729584262FFB}"/>
              </a:ext>
            </a:extLst>
          </p:cNvPr>
          <p:cNvGrpSpPr/>
          <p:nvPr userDrawn="1"/>
        </p:nvGrpSpPr>
        <p:grpSpPr>
          <a:xfrm>
            <a:off x="-1843258" y="385589"/>
            <a:ext cx="1636546" cy="5329763"/>
            <a:chOff x="-2028517" y="425040"/>
            <a:chExt cx="1546549" cy="5875077"/>
          </a:xfrm>
        </p:grpSpPr>
        <p:grpSp>
          <p:nvGrpSpPr>
            <p:cNvPr id="4" name="Group 3">
              <a:extLst>
                <a:ext uri="{FF2B5EF4-FFF2-40B4-BE49-F238E27FC236}">
                  <a16:creationId xmlns:a16="http://schemas.microsoft.com/office/drawing/2014/main" id="{3ED4D03E-8499-4D46-866A-F48E4E6BE570}"/>
                </a:ext>
              </a:extLst>
            </p:cNvPr>
            <p:cNvGrpSpPr/>
            <p:nvPr userDrawn="1"/>
          </p:nvGrpSpPr>
          <p:grpSpPr>
            <a:xfrm>
              <a:off x="-2027586" y="1344085"/>
              <a:ext cx="1545618" cy="1192553"/>
              <a:chOff x="-2027586" y="1723188"/>
              <a:chExt cx="1545618" cy="821238"/>
            </a:xfrm>
          </p:grpSpPr>
          <p:sp>
            <p:nvSpPr>
              <p:cNvPr id="11" name="Rectangle 10">
                <a:extLst>
                  <a:ext uri="{FF2B5EF4-FFF2-40B4-BE49-F238E27FC236}">
                    <a16:creationId xmlns:a16="http://schemas.microsoft.com/office/drawing/2014/main" id="{D6638733-C48A-D045-A1EC-3ED1E6EB0DAF}"/>
                  </a:ext>
                </a:extLst>
              </p:cNvPr>
              <p:cNvSpPr/>
              <p:nvPr/>
            </p:nvSpPr>
            <p:spPr>
              <a:xfrm rot="10800000">
                <a:off x="-1200563" y="1723188"/>
                <a:ext cx="718595" cy="821237"/>
              </a:xfrm>
              <a:prstGeom prst="rect">
                <a:avLst/>
              </a:prstGeom>
              <a:solidFill>
                <a:schemeClr val="accent3"/>
              </a:solidFill>
              <a:ln w="25400" cap="flat" cmpd="sng" algn="ctr">
                <a:noFill/>
                <a:prstDash val="solid"/>
              </a:ln>
              <a:effectLst/>
            </p:spPr>
            <p:txBody>
              <a:bodyPr rtlCol="0" anchor="ctr"/>
              <a:lstStyle/>
              <a:p>
                <a:pPr marL="0" marR="0" lvl="0" indent="0" defTabSz="923870" eaLnBrk="1" fontAlgn="auto" latinLnBrk="0" hangingPunct="1">
                  <a:lnSpc>
                    <a:spcPct val="100000"/>
                  </a:lnSpc>
                  <a:spcBef>
                    <a:spcPts val="0"/>
                  </a:spcBef>
                  <a:spcAft>
                    <a:spcPts val="0"/>
                  </a:spcAft>
                  <a:buClrTx/>
                  <a:buSzTx/>
                  <a:buFontTx/>
                  <a:buNone/>
                  <a:tabLst/>
                  <a:defRPr/>
                </a:pPr>
                <a:endParaRPr kumimoji="0" lang="en-US" sz="1819" b="0" i="0" u="none" strike="noStrike" kern="0" cap="none" spc="0" normalizeH="0" baseline="0" noProof="0" dirty="0">
                  <a:ln>
                    <a:noFill/>
                  </a:ln>
                  <a:solidFill>
                    <a:srgbClr val="003767"/>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7A8A0DC4-2688-B34A-8028-5CDFE87D1BEA}"/>
                  </a:ext>
                </a:extLst>
              </p:cNvPr>
              <p:cNvSpPr/>
              <p:nvPr/>
            </p:nvSpPr>
            <p:spPr>
              <a:xfrm rot="10800000">
                <a:off x="-2027586" y="1723189"/>
                <a:ext cx="718595" cy="821237"/>
              </a:xfrm>
              <a:prstGeom prst="rect">
                <a:avLst/>
              </a:prstGeom>
              <a:solidFill>
                <a:schemeClr val="accent2"/>
              </a:solidFill>
              <a:ln w="25400" cap="flat" cmpd="sng" algn="ctr">
                <a:noFill/>
                <a:prstDash val="solid"/>
              </a:ln>
              <a:effectLst/>
            </p:spPr>
            <p:txBody>
              <a:bodyPr rtlCol="0" anchor="ctr"/>
              <a:lstStyle/>
              <a:p>
                <a:pPr marL="0" marR="0" lvl="0" indent="0" defTabSz="923870" eaLnBrk="1" fontAlgn="auto" latinLnBrk="0" hangingPunct="1">
                  <a:lnSpc>
                    <a:spcPct val="100000"/>
                  </a:lnSpc>
                  <a:spcBef>
                    <a:spcPts val="0"/>
                  </a:spcBef>
                  <a:spcAft>
                    <a:spcPts val="0"/>
                  </a:spcAft>
                  <a:buClrTx/>
                  <a:buSzTx/>
                  <a:buFontTx/>
                  <a:buNone/>
                  <a:tabLst/>
                  <a:defRPr/>
                </a:pPr>
                <a:endParaRPr kumimoji="0" lang="en-US" sz="1819" b="0" i="0" u="none" strike="noStrike" kern="0" cap="none" spc="0" normalizeH="0" baseline="0" noProof="0" dirty="0">
                  <a:ln>
                    <a:noFill/>
                  </a:ln>
                  <a:solidFill>
                    <a:srgbClr val="003767"/>
                  </a:solidFill>
                  <a:effectLst/>
                  <a:uLnTx/>
                  <a:uFillTx/>
                  <a:latin typeface="Calibri"/>
                  <a:ea typeface="+mn-ea"/>
                  <a:cs typeface="+mn-cs"/>
                </a:endParaRPr>
              </a:p>
            </p:txBody>
          </p:sp>
        </p:grpSp>
        <p:grpSp>
          <p:nvGrpSpPr>
            <p:cNvPr id="30" name="Group 29">
              <a:extLst>
                <a:ext uri="{FF2B5EF4-FFF2-40B4-BE49-F238E27FC236}">
                  <a16:creationId xmlns:a16="http://schemas.microsoft.com/office/drawing/2014/main" id="{DF0365DD-B257-EC46-84C7-96AD2B5132DC}"/>
                </a:ext>
              </a:extLst>
            </p:cNvPr>
            <p:cNvGrpSpPr/>
            <p:nvPr userDrawn="1"/>
          </p:nvGrpSpPr>
          <p:grpSpPr>
            <a:xfrm>
              <a:off x="-2028517" y="425040"/>
              <a:ext cx="1533936" cy="5875077"/>
              <a:chOff x="-2028517" y="428091"/>
              <a:chExt cx="1533936" cy="5875077"/>
            </a:xfrm>
          </p:grpSpPr>
          <p:sp>
            <p:nvSpPr>
              <p:cNvPr id="10" name="Rectangle 9">
                <a:extLst>
                  <a:ext uri="{FF2B5EF4-FFF2-40B4-BE49-F238E27FC236}">
                    <a16:creationId xmlns:a16="http://schemas.microsoft.com/office/drawing/2014/main" id="{61325312-F951-8149-BE62-4BEF35DF2BAB}"/>
                  </a:ext>
                </a:extLst>
              </p:cNvPr>
              <p:cNvSpPr/>
              <p:nvPr/>
            </p:nvSpPr>
            <p:spPr>
              <a:xfrm rot="10800000">
                <a:off x="-2027585" y="428091"/>
                <a:ext cx="1533003" cy="821237"/>
              </a:xfrm>
              <a:prstGeom prst="rect">
                <a:avLst/>
              </a:prstGeom>
              <a:solidFill>
                <a:schemeClr val="accent1"/>
              </a:solidFill>
              <a:ln w="25400" cap="flat" cmpd="sng" algn="ctr">
                <a:noFill/>
                <a:prstDash val="solid"/>
              </a:ln>
              <a:effectLst/>
            </p:spPr>
            <p:txBody>
              <a:bodyPr rtlCol="0" anchor="ctr"/>
              <a:lstStyle/>
              <a:p>
                <a:pPr marL="0" marR="0" lvl="0" indent="0" defTabSz="923870" eaLnBrk="1" fontAlgn="auto" latinLnBrk="0" hangingPunct="1">
                  <a:lnSpc>
                    <a:spcPct val="100000"/>
                  </a:lnSpc>
                  <a:spcBef>
                    <a:spcPts val="0"/>
                  </a:spcBef>
                  <a:spcAft>
                    <a:spcPts val="0"/>
                  </a:spcAft>
                  <a:buClrTx/>
                  <a:buSzTx/>
                  <a:buFontTx/>
                  <a:buNone/>
                  <a:tabLst/>
                  <a:defRPr/>
                </a:pPr>
                <a:endParaRPr kumimoji="0" lang="en-US" sz="1819" b="0" i="0" u="none" strike="noStrike" kern="0" cap="none" spc="0" normalizeH="0" baseline="0" noProof="0" dirty="0">
                  <a:ln>
                    <a:noFill/>
                  </a:ln>
                  <a:solidFill>
                    <a:srgbClr val="003767"/>
                  </a:solidFill>
                  <a:effectLst/>
                  <a:uLnTx/>
                  <a:uFillTx/>
                  <a:latin typeface="Calibri"/>
                  <a:ea typeface="+mn-ea"/>
                  <a:cs typeface="+mn-cs"/>
                </a:endParaRPr>
              </a:p>
            </p:txBody>
          </p:sp>
          <p:grpSp>
            <p:nvGrpSpPr>
              <p:cNvPr id="6" name="Group 5">
                <a:extLst>
                  <a:ext uri="{FF2B5EF4-FFF2-40B4-BE49-F238E27FC236}">
                    <a16:creationId xmlns:a16="http://schemas.microsoft.com/office/drawing/2014/main" id="{1D151465-BC80-A842-B558-A8912EA52F13}"/>
                  </a:ext>
                </a:extLst>
              </p:cNvPr>
              <p:cNvGrpSpPr/>
              <p:nvPr userDrawn="1"/>
            </p:nvGrpSpPr>
            <p:grpSpPr>
              <a:xfrm>
                <a:off x="-2027587" y="2639186"/>
                <a:ext cx="1533006" cy="3663982"/>
                <a:chOff x="-2027587" y="2639186"/>
                <a:chExt cx="1533006" cy="3663982"/>
              </a:xfrm>
            </p:grpSpPr>
            <p:sp>
              <p:nvSpPr>
                <p:cNvPr id="13" name="Rectangle 12">
                  <a:extLst>
                    <a:ext uri="{FF2B5EF4-FFF2-40B4-BE49-F238E27FC236}">
                      <a16:creationId xmlns:a16="http://schemas.microsoft.com/office/drawing/2014/main" id="{6DF77A49-0C74-9544-A58F-9DA9F13C85BB}"/>
                    </a:ext>
                  </a:extLst>
                </p:cNvPr>
                <p:cNvSpPr/>
                <p:nvPr/>
              </p:nvSpPr>
              <p:spPr>
                <a:xfrm rot="10800000">
                  <a:off x="-1213176" y="3586768"/>
                  <a:ext cx="718595" cy="821237"/>
                </a:xfrm>
                <a:prstGeom prst="rect">
                  <a:avLst/>
                </a:prstGeom>
                <a:solidFill>
                  <a:srgbClr val="E57200"/>
                </a:solidFill>
                <a:ln w="25400" cap="flat" cmpd="sng" algn="ctr">
                  <a:noFill/>
                  <a:prstDash val="solid"/>
                </a:ln>
                <a:effectLst/>
              </p:spPr>
              <p:txBody>
                <a:bodyPr rtlCol="0" anchor="ctr"/>
                <a:lstStyle/>
                <a:p>
                  <a:pPr marL="0" marR="0" lvl="0" indent="0" defTabSz="923870" eaLnBrk="1" fontAlgn="auto" latinLnBrk="0" hangingPunct="1">
                    <a:lnSpc>
                      <a:spcPct val="100000"/>
                    </a:lnSpc>
                    <a:spcBef>
                      <a:spcPts val="0"/>
                    </a:spcBef>
                    <a:spcAft>
                      <a:spcPts val="0"/>
                    </a:spcAft>
                    <a:buClrTx/>
                    <a:buSzTx/>
                    <a:buFontTx/>
                    <a:buNone/>
                    <a:tabLst/>
                    <a:defRPr/>
                  </a:pPr>
                  <a:endParaRPr kumimoji="0" lang="en-US" sz="1819" b="0" i="0" u="none" strike="noStrike" kern="0" cap="none" spc="0" normalizeH="0" baseline="0" noProof="0" dirty="0">
                    <a:ln>
                      <a:noFill/>
                    </a:ln>
                    <a:solidFill>
                      <a:srgbClr val="003767"/>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E383A70B-1D61-2D4A-BE58-38BED2628453}"/>
                    </a:ext>
                  </a:extLst>
                </p:cNvPr>
                <p:cNvSpPr/>
                <p:nvPr/>
              </p:nvSpPr>
              <p:spPr>
                <a:xfrm rot="10800000">
                  <a:off x="-2027586" y="3599732"/>
                  <a:ext cx="718595" cy="821237"/>
                </a:xfrm>
                <a:prstGeom prst="rect">
                  <a:avLst/>
                </a:prstGeom>
                <a:solidFill>
                  <a:srgbClr val="B3A369"/>
                </a:solidFill>
                <a:ln w="25400" cap="flat" cmpd="sng" algn="ctr">
                  <a:noFill/>
                  <a:prstDash val="solid"/>
                </a:ln>
                <a:effectLst/>
              </p:spPr>
              <p:txBody>
                <a:bodyPr rtlCol="0" anchor="ctr"/>
                <a:lstStyle/>
                <a:p>
                  <a:pPr marL="0" marR="0" lvl="0" indent="0" defTabSz="923870" eaLnBrk="1" fontAlgn="auto" latinLnBrk="0" hangingPunct="1">
                    <a:lnSpc>
                      <a:spcPct val="100000"/>
                    </a:lnSpc>
                    <a:spcBef>
                      <a:spcPts val="0"/>
                    </a:spcBef>
                    <a:spcAft>
                      <a:spcPts val="0"/>
                    </a:spcAft>
                    <a:buClrTx/>
                    <a:buSzTx/>
                    <a:buFontTx/>
                    <a:buNone/>
                    <a:tabLst/>
                    <a:defRPr/>
                  </a:pPr>
                  <a:endParaRPr kumimoji="0" lang="en-US" sz="1819" b="0" i="0" u="none" strike="noStrike" kern="0" cap="none" spc="0" normalizeH="0" baseline="0" noProof="0" dirty="0">
                    <a:ln>
                      <a:noFill/>
                    </a:ln>
                    <a:solidFill>
                      <a:srgbClr val="003767"/>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3D6C3FD8-3C6A-4346-B90E-737655C3C4BD}"/>
                    </a:ext>
                  </a:extLst>
                </p:cNvPr>
                <p:cNvSpPr/>
                <p:nvPr/>
              </p:nvSpPr>
              <p:spPr>
                <a:xfrm rot="10800000">
                  <a:off x="-2027587" y="2654978"/>
                  <a:ext cx="718595" cy="821237"/>
                </a:xfrm>
                <a:prstGeom prst="rect">
                  <a:avLst/>
                </a:prstGeom>
                <a:solidFill>
                  <a:srgbClr val="00A3E0"/>
                </a:solidFill>
                <a:ln w="25400" cap="flat" cmpd="sng" algn="ctr">
                  <a:noFill/>
                  <a:prstDash val="solid"/>
                </a:ln>
                <a:effectLst/>
              </p:spPr>
              <p:txBody>
                <a:bodyPr rtlCol="0" anchor="ctr"/>
                <a:lstStyle/>
                <a:p>
                  <a:pPr marL="0" marR="0" lvl="0" indent="0" defTabSz="923870" eaLnBrk="1" fontAlgn="auto" latinLnBrk="0" hangingPunct="1">
                    <a:lnSpc>
                      <a:spcPct val="100000"/>
                    </a:lnSpc>
                    <a:spcBef>
                      <a:spcPts val="0"/>
                    </a:spcBef>
                    <a:spcAft>
                      <a:spcPts val="0"/>
                    </a:spcAft>
                    <a:buClrTx/>
                    <a:buSzTx/>
                    <a:buFontTx/>
                    <a:buNone/>
                    <a:tabLst/>
                    <a:defRPr/>
                  </a:pPr>
                  <a:endParaRPr kumimoji="0" lang="en-US" sz="1819" b="0" i="0" u="none" strike="noStrike" kern="0" cap="none" spc="0" normalizeH="0" baseline="0" noProof="0" dirty="0">
                    <a:ln>
                      <a:noFill/>
                    </a:ln>
                    <a:solidFill>
                      <a:srgbClr val="003767"/>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A18E3FB4-5D1B-A641-A6F1-E6AE4F336C37}"/>
                    </a:ext>
                  </a:extLst>
                </p:cNvPr>
                <p:cNvSpPr/>
                <p:nvPr/>
              </p:nvSpPr>
              <p:spPr>
                <a:xfrm rot="10800000">
                  <a:off x="-2027584" y="5481931"/>
                  <a:ext cx="718595" cy="821237"/>
                </a:xfrm>
                <a:prstGeom prst="rect">
                  <a:avLst/>
                </a:prstGeom>
                <a:solidFill>
                  <a:srgbClr val="5C462B"/>
                </a:solidFill>
                <a:ln w="25400" cap="flat" cmpd="sng" algn="ctr">
                  <a:noFill/>
                  <a:prstDash val="solid"/>
                </a:ln>
                <a:effectLst/>
              </p:spPr>
              <p:txBody>
                <a:bodyPr rtlCol="0" anchor="ctr"/>
                <a:lstStyle/>
                <a:p>
                  <a:pPr marL="0" marR="0" lvl="0" indent="0" defTabSz="923870" eaLnBrk="1" fontAlgn="auto" latinLnBrk="0" hangingPunct="1">
                    <a:lnSpc>
                      <a:spcPct val="100000"/>
                    </a:lnSpc>
                    <a:spcBef>
                      <a:spcPts val="0"/>
                    </a:spcBef>
                    <a:spcAft>
                      <a:spcPts val="0"/>
                    </a:spcAft>
                    <a:buClrTx/>
                    <a:buSzTx/>
                    <a:buFontTx/>
                    <a:buNone/>
                    <a:tabLst/>
                    <a:defRPr/>
                  </a:pPr>
                  <a:endParaRPr kumimoji="0" lang="en-US" sz="1819" b="0" i="0" u="none" strike="noStrike" kern="0" cap="none" spc="0" normalizeH="0" baseline="0" noProof="0" dirty="0">
                    <a:ln>
                      <a:noFill/>
                    </a:ln>
                    <a:solidFill>
                      <a:srgbClr val="003767"/>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957ABF51-019C-8B4B-B10C-4C69A28DA8EB}"/>
                    </a:ext>
                  </a:extLst>
                </p:cNvPr>
                <p:cNvSpPr/>
                <p:nvPr/>
              </p:nvSpPr>
              <p:spPr>
                <a:xfrm rot="10800000">
                  <a:off x="-2027586" y="4544487"/>
                  <a:ext cx="718595" cy="821237"/>
                </a:xfrm>
                <a:prstGeom prst="rect">
                  <a:avLst/>
                </a:prstGeom>
                <a:solidFill>
                  <a:srgbClr val="512A44"/>
                </a:solidFill>
                <a:ln w="25400" cap="flat" cmpd="sng" algn="ctr">
                  <a:noFill/>
                  <a:prstDash val="solid"/>
                </a:ln>
                <a:effectLst/>
              </p:spPr>
              <p:txBody>
                <a:bodyPr rtlCol="0" anchor="ctr"/>
                <a:lstStyle/>
                <a:p>
                  <a:pPr marL="0" marR="0" lvl="0" indent="0" defTabSz="923870" eaLnBrk="1" fontAlgn="auto" latinLnBrk="0" hangingPunct="1">
                    <a:lnSpc>
                      <a:spcPct val="100000"/>
                    </a:lnSpc>
                    <a:spcBef>
                      <a:spcPts val="0"/>
                    </a:spcBef>
                    <a:spcAft>
                      <a:spcPts val="0"/>
                    </a:spcAft>
                    <a:buClrTx/>
                    <a:buSzTx/>
                    <a:buFontTx/>
                    <a:buNone/>
                    <a:tabLst/>
                    <a:defRPr/>
                  </a:pPr>
                  <a:endParaRPr kumimoji="0" lang="en-US" sz="1819" b="0" i="0" u="none" strike="noStrike" kern="0" cap="none" spc="0" normalizeH="0" baseline="0" noProof="0" dirty="0">
                    <a:ln>
                      <a:noFill/>
                    </a:ln>
                    <a:solidFill>
                      <a:srgbClr val="003767"/>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F9400477-BBDC-EC4E-93AA-0FC9D9BF18EA}"/>
                    </a:ext>
                  </a:extLst>
                </p:cNvPr>
                <p:cNvSpPr/>
                <p:nvPr/>
              </p:nvSpPr>
              <p:spPr>
                <a:xfrm rot="10800000">
                  <a:off x="-1213177" y="4534350"/>
                  <a:ext cx="718595" cy="821237"/>
                </a:xfrm>
                <a:prstGeom prst="rect">
                  <a:avLst/>
                </a:prstGeom>
                <a:solidFill>
                  <a:srgbClr val="8F3237"/>
                </a:solidFill>
                <a:ln w="25400" cap="flat" cmpd="sng" algn="ctr">
                  <a:noFill/>
                  <a:prstDash val="solid"/>
                </a:ln>
                <a:effectLst/>
              </p:spPr>
              <p:txBody>
                <a:bodyPr rtlCol="0" anchor="ctr"/>
                <a:lstStyle/>
                <a:p>
                  <a:pPr marL="0" marR="0" lvl="0" indent="0" defTabSz="923870" eaLnBrk="1" fontAlgn="auto" latinLnBrk="0" hangingPunct="1">
                    <a:lnSpc>
                      <a:spcPct val="100000"/>
                    </a:lnSpc>
                    <a:spcBef>
                      <a:spcPts val="0"/>
                    </a:spcBef>
                    <a:spcAft>
                      <a:spcPts val="0"/>
                    </a:spcAft>
                    <a:buClrTx/>
                    <a:buSzTx/>
                    <a:buFontTx/>
                    <a:buNone/>
                    <a:tabLst/>
                    <a:defRPr/>
                  </a:pPr>
                  <a:endParaRPr kumimoji="0" lang="en-US" sz="1819" b="0" i="0" u="none" strike="noStrike" kern="0" cap="none" spc="0" normalizeH="0" baseline="0" noProof="0" dirty="0">
                    <a:ln>
                      <a:noFill/>
                    </a:ln>
                    <a:solidFill>
                      <a:srgbClr val="003767"/>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id="{4FD057B8-9F47-B142-BC09-0C7447EE13E1}"/>
                    </a:ext>
                  </a:extLst>
                </p:cNvPr>
                <p:cNvSpPr/>
                <p:nvPr/>
              </p:nvSpPr>
              <p:spPr>
                <a:xfrm rot="10800000">
                  <a:off x="-1213176" y="2639186"/>
                  <a:ext cx="718595" cy="821237"/>
                </a:xfrm>
                <a:prstGeom prst="rect">
                  <a:avLst/>
                </a:prstGeom>
                <a:solidFill>
                  <a:schemeClr val="accent5"/>
                </a:solidFill>
                <a:ln w="25400" cap="flat" cmpd="sng" algn="ctr">
                  <a:noFill/>
                  <a:prstDash val="solid"/>
                </a:ln>
                <a:effectLst/>
              </p:spPr>
              <p:txBody>
                <a:bodyPr rtlCol="0" anchor="ctr"/>
                <a:lstStyle/>
                <a:p>
                  <a:pPr marL="0" marR="0" lvl="0" indent="0" defTabSz="923870" eaLnBrk="1" fontAlgn="auto" latinLnBrk="0" hangingPunct="1">
                    <a:lnSpc>
                      <a:spcPct val="100000"/>
                    </a:lnSpc>
                    <a:spcBef>
                      <a:spcPts val="0"/>
                    </a:spcBef>
                    <a:spcAft>
                      <a:spcPts val="0"/>
                    </a:spcAft>
                    <a:buClrTx/>
                    <a:buSzTx/>
                    <a:buFontTx/>
                    <a:buNone/>
                    <a:tabLst/>
                    <a:defRPr/>
                  </a:pPr>
                  <a:endParaRPr kumimoji="0" lang="en-US" sz="1819" b="0" i="0" u="none" strike="noStrike" kern="0" cap="none" spc="0" normalizeH="0" baseline="0" noProof="0" dirty="0">
                    <a:ln>
                      <a:noFill/>
                    </a:ln>
                    <a:solidFill>
                      <a:srgbClr val="003767"/>
                    </a:solidFill>
                    <a:effectLst/>
                    <a:uLnTx/>
                    <a:uFillTx/>
                    <a:latin typeface="Calibri"/>
                    <a:ea typeface="+mn-ea"/>
                    <a:cs typeface="+mn-cs"/>
                  </a:endParaRPr>
                </a:p>
              </p:txBody>
            </p:sp>
          </p:grpSp>
          <p:sp>
            <p:nvSpPr>
              <p:cNvPr id="20" name="TextBox 19">
                <a:extLst>
                  <a:ext uri="{FF2B5EF4-FFF2-40B4-BE49-F238E27FC236}">
                    <a16:creationId xmlns:a16="http://schemas.microsoft.com/office/drawing/2014/main" id="{389997A3-E390-964C-8151-E1CB9C57DF95}"/>
                  </a:ext>
                </a:extLst>
              </p:cNvPr>
              <p:cNvSpPr txBox="1"/>
              <p:nvPr userDrawn="1"/>
            </p:nvSpPr>
            <p:spPr>
              <a:xfrm>
                <a:off x="-2028517" y="565725"/>
                <a:ext cx="578663" cy="655421"/>
              </a:xfrm>
              <a:prstGeom prst="rect">
                <a:avLst/>
              </a:prstGeom>
              <a:noFill/>
            </p:spPr>
            <p:txBody>
              <a:bodyPr wrap="square" rtlCol="0">
                <a:spAutoFit/>
              </a:bodyPr>
              <a:lstStyle/>
              <a:p>
                <a:pPr algn="l"/>
                <a:r>
                  <a:rPr lang="en-US" sz="1088" dirty="0">
                    <a:solidFill>
                      <a:schemeClr val="bg1"/>
                    </a:solidFill>
                    <a:latin typeface="+mn-lt"/>
                  </a:rPr>
                  <a:t>R: 0   G: 48   B: 87</a:t>
                </a:r>
              </a:p>
            </p:txBody>
          </p:sp>
          <p:sp>
            <p:nvSpPr>
              <p:cNvPr id="21" name="TextBox 20">
                <a:extLst>
                  <a:ext uri="{FF2B5EF4-FFF2-40B4-BE49-F238E27FC236}">
                    <a16:creationId xmlns:a16="http://schemas.microsoft.com/office/drawing/2014/main" id="{E67B4075-AEA6-2748-9A5C-19BC34D45613}"/>
                  </a:ext>
                </a:extLst>
              </p:cNvPr>
              <p:cNvSpPr txBox="1"/>
              <p:nvPr userDrawn="1"/>
            </p:nvSpPr>
            <p:spPr>
              <a:xfrm>
                <a:off x="-2028517" y="1511705"/>
                <a:ext cx="667704" cy="655421"/>
              </a:xfrm>
              <a:prstGeom prst="rect">
                <a:avLst/>
              </a:prstGeom>
              <a:noFill/>
            </p:spPr>
            <p:txBody>
              <a:bodyPr wrap="square" rtlCol="0">
                <a:spAutoFit/>
              </a:bodyPr>
              <a:lstStyle/>
              <a:p>
                <a:pPr algn="l">
                  <a:lnSpc>
                    <a:spcPct val="100000"/>
                  </a:lnSpc>
                </a:pPr>
                <a:r>
                  <a:rPr lang="en-US" sz="1088" dirty="0">
                    <a:solidFill>
                      <a:schemeClr val="accent1"/>
                    </a:solidFill>
                    <a:latin typeface="+mn-lt"/>
                  </a:rPr>
                  <a:t>R: 151  G: 153  B: 155</a:t>
                </a:r>
              </a:p>
            </p:txBody>
          </p:sp>
          <p:sp>
            <p:nvSpPr>
              <p:cNvPr id="22" name="TextBox 21">
                <a:extLst>
                  <a:ext uri="{FF2B5EF4-FFF2-40B4-BE49-F238E27FC236}">
                    <a16:creationId xmlns:a16="http://schemas.microsoft.com/office/drawing/2014/main" id="{CAA350E9-C2EF-4548-848F-7CA4F80EA7B9}"/>
                  </a:ext>
                </a:extLst>
              </p:cNvPr>
              <p:cNvSpPr txBox="1"/>
              <p:nvPr userDrawn="1"/>
            </p:nvSpPr>
            <p:spPr>
              <a:xfrm>
                <a:off x="-1213178" y="1511705"/>
                <a:ext cx="667704" cy="655421"/>
              </a:xfrm>
              <a:prstGeom prst="rect">
                <a:avLst/>
              </a:prstGeom>
              <a:noFill/>
            </p:spPr>
            <p:txBody>
              <a:bodyPr wrap="square" rtlCol="0">
                <a:spAutoFit/>
              </a:bodyPr>
              <a:lstStyle/>
              <a:p>
                <a:pPr algn="l">
                  <a:lnSpc>
                    <a:spcPct val="100000"/>
                  </a:lnSpc>
                </a:pPr>
                <a:r>
                  <a:rPr lang="en-US" sz="1088" dirty="0">
                    <a:solidFill>
                      <a:schemeClr val="bg1"/>
                    </a:solidFill>
                    <a:latin typeface="+mn-lt"/>
                  </a:rPr>
                  <a:t>R: 101  G: 141  B: 27</a:t>
                </a:r>
              </a:p>
            </p:txBody>
          </p:sp>
          <p:sp>
            <p:nvSpPr>
              <p:cNvPr id="23" name="TextBox 22">
                <a:extLst>
                  <a:ext uri="{FF2B5EF4-FFF2-40B4-BE49-F238E27FC236}">
                    <a16:creationId xmlns:a16="http://schemas.microsoft.com/office/drawing/2014/main" id="{F0DAEAB5-A49A-964D-AFDE-DF0F8FDD4C64}"/>
                  </a:ext>
                </a:extLst>
              </p:cNvPr>
              <p:cNvSpPr txBox="1"/>
              <p:nvPr userDrawn="1"/>
            </p:nvSpPr>
            <p:spPr>
              <a:xfrm>
                <a:off x="-2028517" y="2747102"/>
                <a:ext cx="681480" cy="655421"/>
              </a:xfrm>
              <a:prstGeom prst="rect">
                <a:avLst/>
              </a:prstGeom>
              <a:noFill/>
            </p:spPr>
            <p:txBody>
              <a:bodyPr wrap="square" rtlCol="0">
                <a:spAutoFit/>
              </a:bodyPr>
              <a:lstStyle/>
              <a:p>
                <a:pPr algn="l">
                  <a:lnSpc>
                    <a:spcPct val="100000"/>
                  </a:lnSpc>
                </a:pPr>
                <a:r>
                  <a:rPr lang="en-US" sz="1088" dirty="0">
                    <a:solidFill>
                      <a:schemeClr val="bg1"/>
                    </a:solidFill>
                    <a:latin typeface="+mn-lt"/>
                  </a:rPr>
                  <a:t>R: 0  </a:t>
                </a:r>
              </a:p>
              <a:p>
                <a:pPr algn="l">
                  <a:lnSpc>
                    <a:spcPct val="100000"/>
                  </a:lnSpc>
                </a:pPr>
                <a:r>
                  <a:rPr lang="en-US" sz="1088" dirty="0">
                    <a:solidFill>
                      <a:schemeClr val="bg1"/>
                    </a:solidFill>
                    <a:latin typeface="+mn-lt"/>
                  </a:rPr>
                  <a:t>G: 163  B: 224</a:t>
                </a:r>
              </a:p>
            </p:txBody>
          </p:sp>
          <p:sp>
            <p:nvSpPr>
              <p:cNvPr id="24" name="TextBox 23">
                <a:extLst>
                  <a:ext uri="{FF2B5EF4-FFF2-40B4-BE49-F238E27FC236}">
                    <a16:creationId xmlns:a16="http://schemas.microsoft.com/office/drawing/2014/main" id="{02F71BA2-4FA3-894C-87E8-D180A9AD9345}"/>
                  </a:ext>
                </a:extLst>
              </p:cNvPr>
              <p:cNvSpPr txBox="1"/>
              <p:nvPr userDrawn="1"/>
            </p:nvSpPr>
            <p:spPr>
              <a:xfrm>
                <a:off x="-1213178" y="2747769"/>
                <a:ext cx="681480" cy="655421"/>
              </a:xfrm>
              <a:prstGeom prst="rect">
                <a:avLst/>
              </a:prstGeom>
              <a:noFill/>
            </p:spPr>
            <p:txBody>
              <a:bodyPr wrap="square" rtlCol="0">
                <a:spAutoFit/>
              </a:bodyPr>
              <a:lstStyle/>
              <a:p>
                <a:pPr algn="l">
                  <a:lnSpc>
                    <a:spcPct val="100000"/>
                  </a:lnSpc>
                </a:pPr>
                <a:r>
                  <a:rPr lang="en-US" sz="1088" dirty="0">
                    <a:solidFill>
                      <a:schemeClr val="tx1"/>
                    </a:solidFill>
                    <a:latin typeface="+mn-lt"/>
                  </a:rPr>
                  <a:t>R: 241  </a:t>
                </a:r>
              </a:p>
              <a:p>
                <a:pPr algn="l">
                  <a:lnSpc>
                    <a:spcPct val="100000"/>
                  </a:lnSpc>
                </a:pPr>
                <a:r>
                  <a:rPr lang="en-US" sz="1088" dirty="0">
                    <a:solidFill>
                      <a:schemeClr val="tx1"/>
                    </a:solidFill>
                    <a:latin typeface="+mn-lt"/>
                  </a:rPr>
                  <a:t>G: 196  B: 0</a:t>
                </a:r>
              </a:p>
            </p:txBody>
          </p:sp>
          <p:sp>
            <p:nvSpPr>
              <p:cNvPr id="25" name="TextBox 24">
                <a:extLst>
                  <a:ext uri="{FF2B5EF4-FFF2-40B4-BE49-F238E27FC236}">
                    <a16:creationId xmlns:a16="http://schemas.microsoft.com/office/drawing/2014/main" id="{E8F1DC4B-C0CF-AE4A-B4AB-A4613A7A0CF1}"/>
                  </a:ext>
                </a:extLst>
              </p:cNvPr>
              <p:cNvSpPr txBox="1"/>
              <p:nvPr userDrawn="1"/>
            </p:nvSpPr>
            <p:spPr>
              <a:xfrm>
                <a:off x="-2028517" y="3656225"/>
                <a:ext cx="681480" cy="655421"/>
              </a:xfrm>
              <a:prstGeom prst="rect">
                <a:avLst/>
              </a:prstGeom>
              <a:noFill/>
            </p:spPr>
            <p:txBody>
              <a:bodyPr wrap="square" rtlCol="0">
                <a:spAutoFit/>
              </a:bodyPr>
              <a:lstStyle/>
              <a:p>
                <a:pPr algn="l">
                  <a:lnSpc>
                    <a:spcPct val="100000"/>
                  </a:lnSpc>
                </a:pPr>
                <a:r>
                  <a:rPr lang="en-US" sz="1088" dirty="0">
                    <a:solidFill>
                      <a:schemeClr val="tx1"/>
                    </a:solidFill>
                    <a:latin typeface="+mn-lt"/>
                  </a:rPr>
                  <a:t>R: 179  </a:t>
                </a:r>
              </a:p>
              <a:p>
                <a:pPr algn="l">
                  <a:lnSpc>
                    <a:spcPct val="100000"/>
                  </a:lnSpc>
                </a:pPr>
                <a:r>
                  <a:rPr lang="en-US" sz="1088" dirty="0">
                    <a:solidFill>
                      <a:schemeClr val="tx1"/>
                    </a:solidFill>
                    <a:latin typeface="+mn-lt"/>
                  </a:rPr>
                  <a:t>G: 163  B: 105</a:t>
                </a:r>
              </a:p>
            </p:txBody>
          </p:sp>
          <p:sp>
            <p:nvSpPr>
              <p:cNvPr id="26" name="TextBox 25">
                <a:extLst>
                  <a:ext uri="{FF2B5EF4-FFF2-40B4-BE49-F238E27FC236}">
                    <a16:creationId xmlns:a16="http://schemas.microsoft.com/office/drawing/2014/main" id="{F8689CB3-8AE3-6F4E-84BA-9BCCC7554521}"/>
                  </a:ext>
                </a:extLst>
              </p:cNvPr>
              <p:cNvSpPr txBox="1"/>
              <p:nvPr userDrawn="1"/>
            </p:nvSpPr>
            <p:spPr>
              <a:xfrm>
                <a:off x="-1213178" y="3656225"/>
                <a:ext cx="681480" cy="655421"/>
              </a:xfrm>
              <a:prstGeom prst="rect">
                <a:avLst/>
              </a:prstGeom>
              <a:noFill/>
            </p:spPr>
            <p:txBody>
              <a:bodyPr wrap="square" rtlCol="0">
                <a:spAutoFit/>
              </a:bodyPr>
              <a:lstStyle/>
              <a:p>
                <a:pPr algn="l">
                  <a:lnSpc>
                    <a:spcPct val="100000"/>
                  </a:lnSpc>
                </a:pPr>
                <a:r>
                  <a:rPr lang="en-US" sz="1088" dirty="0">
                    <a:solidFill>
                      <a:schemeClr val="tx1"/>
                    </a:solidFill>
                    <a:latin typeface="+mn-lt"/>
                  </a:rPr>
                  <a:t>R: 229  </a:t>
                </a:r>
              </a:p>
              <a:p>
                <a:pPr algn="l">
                  <a:lnSpc>
                    <a:spcPct val="100000"/>
                  </a:lnSpc>
                </a:pPr>
                <a:r>
                  <a:rPr lang="en-US" sz="1088" dirty="0">
                    <a:solidFill>
                      <a:schemeClr val="tx1"/>
                    </a:solidFill>
                    <a:latin typeface="+mn-lt"/>
                  </a:rPr>
                  <a:t>G: 114  B: 0</a:t>
                </a:r>
              </a:p>
            </p:txBody>
          </p:sp>
          <p:sp>
            <p:nvSpPr>
              <p:cNvPr id="27" name="TextBox 26">
                <a:extLst>
                  <a:ext uri="{FF2B5EF4-FFF2-40B4-BE49-F238E27FC236}">
                    <a16:creationId xmlns:a16="http://schemas.microsoft.com/office/drawing/2014/main" id="{E730F7B7-5B1C-F44F-87E5-6B107CE126FB}"/>
                  </a:ext>
                </a:extLst>
              </p:cNvPr>
              <p:cNvSpPr txBox="1"/>
              <p:nvPr userDrawn="1"/>
            </p:nvSpPr>
            <p:spPr>
              <a:xfrm>
                <a:off x="-2028517" y="4652956"/>
                <a:ext cx="681480" cy="655421"/>
              </a:xfrm>
              <a:prstGeom prst="rect">
                <a:avLst/>
              </a:prstGeom>
              <a:noFill/>
            </p:spPr>
            <p:txBody>
              <a:bodyPr wrap="square" rtlCol="0">
                <a:spAutoFit/>
              </a:bodyPr>
              <a:lstStyle/>
              <a:p>
                <a:pPr algn="l">
                  <a:lnSpc>
                    <a:spcPct val="100000"/>
                  </a:lnSpc>
                </a:pPr>
                <a:r>
                  <a:rPr lang="en-US" sz="1088" dirty="0">
                    <a:solidFill>
                      <a:schemeClr val="bg1"/>
                    </a:solidFill>
                    <a:latin typeface="+mn-lt"/>
                  </a:rPr>
                  <a:t>R: 81  </a:t>
                </a:r>
              </a:p>
              <a:p>
                <a:pPr algn="l">
                  <a:lnSpc>
                    <a:spcPct val="100000"/>
                  </a:lnSpc>
                </a:pPr>
                <a:r>
                  <a:rPr lang="en-US" sz="1088" dirty="0">
                    <a:solidFill>
                      <a:schemeClr val="bg1"/>
                    </a:solidFill>
                    <a:latin typeface="+mn-lt"/>
                  </a:rPr>
                  <a:t>G: 42  </a:t>
                </a:r>
              </a:p>
              <a:p>
                <a:pPr algn="l">
                  <a:lnSpc>
                    <a:spcPct val="100000"/>
                  </a:lnSpc>
                </a:pPr>
                <a:r>
                  <a:rPr lang="en-US" sz="1088" dirty="0">
                    <a:solidFill>
                      <a:schemeClr val="bg1"/>
                    </a:solidFill>
                    <a:latin typeface="+mn-lt"/>
                  </a:rPr>
                  <a:t>B: 68</a:t>
                </a:r>
              </a:p>
            </p:txBody>
          </p:sp>
          <p:sp>
            <p:nvSpPr>
              <p:cNvPr id="28" name="TextBox 27">
                <a:extLst>
                  <a:ext uri="{FF2B5EF4-FFF2-40B4-BE49-F238E27FC236}">
                    <a16:creationId xmlns:a16="http://schemas.microsoft.com/office/drawing/2014/main" id="{1C471F37-3223-E14F-957F-6F1C78051B87}"/>
                  </a:ext>
                </a:extLst>
              </p:cNvPr>
              <p:cNvSpPr txBox="1"/>
              <p:nvPr userDrawn="1"/>
            </p:nvSpPr>
            <p:spPr>
              <a:xfrm>
                <a:off x="-1213178" y="4643672"/>
                <a:ext cx="681480" cy="655421"/>
              </a:xfrm>
              <a:prstGeom prst="rect">
                <a:avLst/>
              </a:prstGeom>
              <a:noFill/>
            </p:spPr>
            <p:txBody>
              <a:bodyPr wrap="square" rtlCol="0">
                <a:spAutoFit/>
              </a:bodyPr>
              <a:lstStyle/>
              <a:p>
                <a:pPr algn="l">
                  <a:lnSpc>
                    <a:spcPct val="100000"/>
                  </a:lnSpc>
                </a:pPr>
                <a:r>
                  <a:rPr lang="en-US" sz="1088" dirty="0">
                    <a:solidFill>
                      <a:schemeClr val="bg1"/>
                    </a:solidFill>
                    <a:latin typeface="+mn-lt"/>
                  </a:rPr>
                  <a:t>R: 143  </a:t>
                </a:r>
              </a:p>
              <a:p>
                <a:pPr algn="l">
                  <a:lnSpc>
                    <a:spcPct val="100000"/>
                  </a:lnSpc>
                </a:pPr>
                <a:r>
                  <a:rPr lang="en-US" sz="1088" dirty="0">
                    <a:solidFill>
                      <a:schemeClr val="bg1"/>
                    </a:solidFill>
                    <a:latin typeface="+mn-lt"/>
                  </a:rPr>
                  <a:t>G: 50  </a:t>
                </a:r>
              </a:p>
              <a:p>
                <a:pPr algn="l">
                  <a:lnSpc>
                    <a:spcPct val="100000"/>
                  </a:lnSpc>
                </a:pPr>
                <a:r>
                  <a:rPr lang="en-US" sz="1088" dirty="0">
                    <a:solidFill>
                      <a:schemeClr val="bg1"/>
                    </a:solidFill>
                    <a:latin typeface="+mn-lt"/>
                  </a:rPr>
                  <a:t>B: 55</a:t>
                </a:r>
              </a:p>
            </p:txBody>
          </p:sp>
          <p:sp>
            <p:nvSpPr>
              <p:cNvPr id="29" name="TextBox 28">
                <a:extLst>
                  <a:ext uri="{FF2B5EF4-FFF2-40B4-BE49-F238E27FC236}">
                    <a16:creationId xmlns:a16="http://schemas.microsoft.com/office/drawing/2014/main" id="{D27C1C03-BF76-1C4B-AC48-9C4D1899110C}"/>
                  </a:ext>
                </a:extLst>
              </p:cNvPr>
              <p:cNvSpPr txBox="1"/>
              <p:nvPr userDrawn="1"/>
            </p:nvSpPr>
            <p:spPr>
              <a:xfrm>
                <a:off x="-2028517" y="5569259"/>
                <a:ext cx="681480" cy="655421"/>
              </a:xfrm>
              <a:prstGeom prst="rect">
                <a:avLst/>
              </a:prstGeom>
              <a:noFill/>
            </p:spPr>
            <p:txBody>
              <a:bodyPr wrap="square" rtlCol="0">
                <a:spAutoFit/>
              </a:bodyPr>
              <a:lstStyle/>
              <a:p>
                <a:pPr algn="l">
                  <a:lnSpc>
                    <a:spcPct val="100000"/>
                  </a:lnSpc>
                </a:pPr>
                <a:r>
                  <a:rPr lang="en-US" sz="1088" dirty="0">
                    <a:solidFill>
                      <a:schemeClr val="bg1"/>
                    </a:solidFill>
                    <a:latin typeface="+mn-lt"/>
                  </a:rPr>
                  <a:t>R: 92  </a:t>
                </a:r>
              </a:p>
              <a:p>
                <a:pPr algn="l">
                  <a:lnSpc>
                    <a:spcPct val="100000"/>
                  </a:lnSpc>
                </a:pPr>
                <a:r>
                  <a:rPr lang="en-US" sz="1088" dirty="0">
                    <a:solidFill>
                      <a:schemeClr val="bg1"/>
                    </a:solidFill>
                    <a:latin typeface="+mn-lt"/>
                  </a:rPr>
                  <a:t>G: 70  </a:t>
                </a:r>
              </a:p>
              <a:p>
                <a:pPr algn="l">
                  <a:lnSpc>
                    <a:spcPct val="100000"/>
                  </a:lnSpc>
                </a:pPr>
                <a:r>
                  <a:rPr lang="en-US" sz="1088" dirty="0">
                    <a:solidFill>
                      <a:schemeClr val="bg1"/>
                    </a:solidFill>
                    <a:latin typeface="+mn-lt"/>
                  </a:rPr>
                  <a:t>B: 43</a:t>
                </a:r>
              </a:p>
            </p:txBody>
          </p:sp>
        </p:grpSp>
      </p:grpSp>
      <p:pic>
        <p:nvPicPr>
          <p:cNvPr id="7" name="Picture 6"/>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20904" y="336604"/>
            <a:ext cx="1940654" cy="347688"/>
          </a:xfrm>
          <a:prstGeom prst="rect">
            <a:avLst/>
          </a:prstGeom>
        </p:spPr>
      </p:pic>
    </p:spTree>
    <p:extLst>
      <p:ext uri="{BB962C8B-B14F-4D97-AF65-F5344CB8AC3E}">
        <p14:creationId xmlns:p14="http://schemas.microsoft.com/office/powerpoint/2010/main" val="163891989"/>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Lst>
  <p:hf sldNum="0" hdr="0" ftr="0" dt="0"/>
  <p:txStyles>
    <p:titleStyle>
      <a:lvl1pPr algn="l" defTabSz="841924" rtl="0" eaLnBrk="1" latinLnBrk="0" hangingPunct="1">
        <a:lnSpc>
          <a:spcPct val="90000"/>
        </a:lnSpc>
        <a:spcBef>
          <a:spcPct val="0"/>
        </a:spcBef>
        <a:buNone/>
        <a:defRPr sz="4052" kern="1200">
          <a:solidFill>
            <a:schemeClr val="tx1"/>
          </a:solidFill>
          <a:latin typeface="+mj-lt"/>
          <a:ea typeface="+mj-ea"/>
          <a:cs typeface="+mj-cs"/>
        </a:defRPr>
      </a:lvl1pPr>
    </p:titleStyle>
    <p:bodyStyle>
      <a:lvl1pPr marL="210481" indent="-210481" algn="l" defTabSz="841924" rtl="0" eaLnBrk="1" latinLnBrk="0" hangingPunct="1">
        <a:lnSpc>
          <a:spcPct val="90000"/>
        </a:lnSpc>
        <a:spcBef>
          <a:spcPts val="920"/>
        </a:spcBef>
        <a:buFont typeface="Arial" panose="020B0604020202020204" pitchFamily="34" charset="0"/>
        <a:buChar char="•"/>
        <a:defRPr sz="2578" kern="1200">
          <a:solidFill>
            <a:schemeClr val="tx1"/>
          </a:solidFill>
          <a:latin typeface="+mn-lt"/>
          <a:ea typeface="+mn-ea"/>
          <a:cs typeface="+mn-cs"/>
        </a:defRPr>
      </a:lvl1pPr>
      <a:lvl2pPr marL="631443" indent="-210481" algn="l" defTabSz="841924" rtl="0" eaLnBrk="1" latinLnBrk="0" hangingPunct="1">
        <a:lnSpc>
          <a:spcPct val="90000"/>
        </a:lnSpc>
        <a:spcBef>
          <a:spcPts val="461"/>
        </a:spcBef>
        <a:buFont typeface="Arial" panose="020B0604020202020204" pitchFamily="34" charset="0"/>
        <a:buChar char="•"/>
        <a:defRPr sz="2210" kern="1200">
          <a:solidFill>
            <a:schemeClr val="tx1"/>
          </a:solidFill>
          <a:latin typeface="+mn-lt"/>
          <a:ea typeface="+mn-ea"/>
          <a:cs typeface="+mn-cs"/>
        </a:defRPr>
      </a:lvl2pPr>
      <a:lvl3pPr marL="1052406" indent="-210481" algn="l" defTabSz="841924" rtl="0" eaLnBrk="1" latinLnBrk="0" hangingPunct="1">
        <a:lnSpc>
          <a:spcPct val="90000"/>
        </a:lnSpc>
        <a:spcBef>
          <a:spcPts val="461"/>
        </a:spcBef>
        <a:buFont typeface="Arial" panose="020B0604020202020204" pitchFamily="34" charset="0"/>
        <a:buChar char="•"/>
        <a:defRPr sz="1842" kern="1200">
          <a:solidFill>
            <a:schemeClr val="tx1"/>
          </a:solidFill>
          <a:latin typeface="+mn-lt"/>
          <a:ea typeface="+mn-ea"/>
          <a:cs typeface="+mn-cs"/>
        </a:defRPr>
      </a:lvl3pPr>
      <a:lvl4pPr marL="1473367" indent="-210481" algn="l" defTabSz="841924" rtl="0" eaLnBrk="1" latinLnBrk="0" hangingPunct="1">
        <a:lnSpc>
          <a:spcPct val="90000"/>
        </a:lnSpc>
        <a:spcBef>
          <a:spcPts val="461"/>
        </a:spcBef>
        <a:buFont typeface="Arial" panose="020B0604020202020204" pitchFamily="34" charset="0"/>
        <a:buChar char="•"/>
        <a:defRPr sz="1658" kern="1200">
          <a:solidFill>
            <a:schemeClr val="tx1"/>
          </a:solidFill>
          <a:latin typeface="+mn-lt"/>
          <a:ea typeface="+mn-ea"/>
          <a:cs typeface="+mn-cs"/>
        </a:defRPr>
      </a:lvl4pPr>
      <a:lvl5pPr marL="1894330" indent="-210481" algn="l" defTabSz="841924" rtl="0" eaLnBrk="1" latinLnBrk="0" hangingPunct="1">
        <a:lnSpc>
          <a:spcPct val="90000"/>
        </a:lnSpc>
        <a:spcBef>
          <a:spcPts val="461"/>
        </a:spcBef>
        <a:buFont typeface="Arial" panose="020B0604020202020204" pitchFamily="34" charset="0"/>
        <a:buChar char="•"/>
        <a:defRPr sz="1658" kern="1200">
          <a:solidFill>
            <a:schemeClr val="tx1"/>
          </a:solidFill>
          <a:latin typeface="+mn-lt"/>
          <a:ea typeface="+mn-ea"/>
          <a:cs typeface="+mn-cs"/>
        </a:defRPr>
      </a:lvl5pPr>
      <a:lvl6pPr marL="2315292" indent="-210481" algn="l" defTabSz="841924" rtl="0" eaLnBrk="1" latinLnBrk="0" hangingPunct="1">
        <a:lnSpc>
          <a:spcPct val="90000"/>
        </a:lnSpc>
        <a:spcBef>
          <a:spcPts val="461"/>
        </a:spcBef>
        <a:buFont typeface="Arial" panose="020B0604020202020204" pitchFamily="34" charset="0"/>
        <a:buChar char="•"/>
        <a:defRPr sz="1658" kern="1200">
          <a:solidFill>
            <a:schemeClr val="tx1"/>
          </a:solidFill>
          <a:latin typeface="+mn-lt"/>
          <a:ea typeface="+mn-ea"/>
          <a:cs typeface="+mn-cs"/>
        </a:defRPr>
      </a:lvl6pPr>
      <a:lvl7pPr marL="2736253" indent="-210481" algn="l" defTabSz="841924" rtl="0" eaLnBrk="1" latinLnBrk="0" hangingPunct="1">
        <a:lnSpc>
          <a:spcPct val="90000"/>
        </a:lnSpc>
        <a:spcBef>
          <a:spcPts val="461"/>
        </a:spcBef>
        <a:buFont typeface="Arial" panose="020B0604020202020204" pitchFamily="34" charset="0"/>
        <a:buChar char="•"/>
        <a:defRPr sz="1658" kern="1200">
          <a:solidFill>
            <a:schemeClr val="tx1"/>
          </a:solidFill>
          <a:latin typeface="+mn-lt"/>
          <a:ea typeface="+mn-ea"/>
          <a:cs typeface="+mn-cs"/>
        </a:defRPr>
      </a:lvl7pPr>
      <a:lvl8pPr marL="3157216" indent="-210481" algn="l" defTabSz="841924" rtl="0" eaLnBrk="1" latinLnBrk="0" hangingPunct="1">
        <a:lnSpc>
          <a:spcPct val="90000"/>
        </a:lnSpc>
        <a:spcBef>
          <a:spcPts val="461"/>
        </a:spcBef>
        <a:buFont typeface="Arial" panose="020B0604020202020204" pitchFamily="34" charset="0"/>
        <a:buChar char="•"/>
        <a:defRPr sz="1658" kern="1200">
          <a:solidFill>
            <a:schemeClr val="tx1"/>
          </a:solidFill>
          <a:latin typeface="+mn-lt"/>
          <a:ea typeface="+mn-ea"/>
          <a:cs typeface="+mn-cs"/>
        </a:defRPr>
      </a:lvl8pPr>
      <a:lvl9pPr marL="3578177" indent="-210481" algn="l" defTabSz="841924" rtl="0" eaLnBrk="1" latinLnBrk="0" hangingPunct="1">
        <a:lnSpc>
          <a:spcPct val="90000"/>
        </a:lnSpc>
        <a:spcBef>
          <a:spcPts val="461"/>
        </a:spcBef>
        <a:buFont typeface="Arial" panose="020B0604020202020204" pitchFamily="34" charset="0"/>
        <a:buChar char="•"/>
        <a:defRPr sz="1658" kern="1200">
          <a:solidFill>
            <a:schemeClr val="tx1"/>
          </a:solidFill>
          <a:latin typeface="+mn-lt"/>
          <a:ea typeface="+mn-ea"/>
          <a:cs typeface="+mn-cs"/>
        </a:defRPr>
      </a:lvl9pPr>
    </p:bodyStyle>
    <p:otherStyle>
      <a:defPPr>
        <a:defRPr lang="en-US"/>
      </a:defPPr>
      <a:lvl1pPr marL="0" algn="l" defTabSz="841924" rtl="0" eaLnBrk="1" latinLnBrk="0" hangingPunct="1">
        <a:defRPr sz="1658" kern="1200">
          <a:solidFill>
            <a:schemeClr val="tx1"/>
          </a:solidFill>
          <a:latin typeface="+mn-lt"/>
          <a:ea typeface="+mn-ea"/>
          <a:cs typeface="+mn-cs"/>
        </a:defRPr>
      </a:lvl1pPr>
      <a:lvl2pPr marL="420963" algn="l" defTabSz="841924" rtl="0" eaLnBrk="1" latinLnBrk="0" hangingPunct="1">
        <a:defRPr sz="1658" kern="1200">
          <a:solidFill>
            <a:schemeClr val="tx1"/>
          </a:solidFill>
          <a:latin typeface="+mn-lt"/>
          <a:ea typeface="+mn-ea"/>
          <a:cs typeface="+mn-cs"/>
        </a:defRPr>
      </a:lvl2pPr>
      <a:lvl3pPr marL="841924" algn="l" defTabSz="841924" rtl="0" eaLnBrk="1" latinLnBrk="0" hangingPunct="1">
        <a:defRPr sz="1658" kern="1200">
          <a:solidFill>
            <a:schemeClr val="tx1"/>
          </a:solidFill>
          <a:latin typeface="+mn-lt"/>
          <a:ea typeface="+mn-ea"/>
          <a:cs typeface="+mn-cs"/>
        </a:defRPr>
      </a:lvl3pPr>
      <a:lvl4pPr marL="1262887" algn="l" defTabSz="841924" rtl="0" eaLnBrk="1" latinLnBrk="0" hangingPunct="1">
        <a:defRPr sz="1658" kern="1200">
          <a:solidFill>
            <a:schemeClr val="tx1"/>
          </a:solidFill>
          <a:latin typeface="+mn-lt"/>
          <a:ea typeface="+mn-ea"/>
          <a:cs typeface="+mn-cs"/>
        </a:defRPr>
      </a:lvl4pPr>
      <a:lvl5pPr marL="1683849" algn="l" defTabSz="841924" rtl="0" eaLnBrk="1" latinLnBrk="0" hangingPunct="1">
        <a:defRPr sz="1658" kern="1200">
          <a:solidFill>
            <a:schemeClr val="tx1"/>
          </a:solidFill>
          <a:latin typeface="+mn-lt"/>
          <a:ea typeface="+mn-ea"/>
          <a:cs typeface="+mn-cs"/>
        </a:defRPr>
      </a:lvl5pPr>
      <a:lvl6pPr marL="2104811" algn="l" defTabSz="841924" rtl="0" eaLnBrk="1" latinLnBrk="0" hangingPunct="1">
        <a:defRPr sz="1658" kern="1200">
          <a:solidFill>
            <a:schemeClr val="tx1"/>
          </a:solidFill>
          <a:latin typeface="+mn-lt"/>
          <a:ea typeface="+mn-ea"/>
          <a:cs typeface="+mn-cs"/>
        </a:defRPr>
      </a:lvl6pPr>
      <a:lvl7pPr marL="2525773" algn="l" defTabSz="841924" rtl="0" eaLnBrk="1" latinLnBrk="0" hangingPunct="1">
        <a:defRPr sz="1658" kern="1200">
          <a:solidFill>
            <a:schemeClr val="tx1"/>
          </a:solidFill>
          <a:latin typeface="+mn-lt"/>
          <a:ea typeface="+mn-ea"/>
          <a:cs typeface="+mn-cs"/>
        </a:defRPr>
      </a:lvl7pPr>
      <a:lvl8pPr marL="2946735" algn="l" defTabSz="841924" rtl="0" eaLnBrk="1" latinLnBrk="0" hangingPunct="1">
        <a:defRPr sz="1658" kern="1200">
          <a:solidFill>
            <a:schemeClr val="tx1"/>
          </a:solidFill>
          <a:latin typeface="+mn-lt"/>
          <a:ea typeface="+mn-ea"/>
          <a:cs typeface="+mn-cs"/>
        </a:defRPr>
      </a:lvl8pPr>
      <a:lvl9pPr marL="3367696" algn="l" defTabSz="841924" rtl="0" eaLnBrk="1" latinLnBrk="0" hangingPunct="1">
        <a:defRPr sz="1658"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381">
          <p15:clr>
            <a:srgbClr val="F26B43"/>
          </p15:clr>
        </p15:guide>
        <p15:guide id="2" pos="265">
          <p15:clr>
            <a:srgbClr val="F26B43"/>
          </p15:clr>
        </p15:guide>
        <p15:guide id="3" pos="607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3.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4.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47F7F8-C998-CF45-AB10-574965A4A5A6}"/>
              </a:ext>
            </a:extLst>
          </p:cNvPr>
          <p:cNvSpPr/>
          <p:nvPr/>
        </p:nvSpPr>
        <p:spPr>
          <a:xfrm>
            <a:off x="777765" y="4184085"/>
            <a:ext cx="3415543" cy="2051267"/>
          </a:xfrm>
          <a:prstGeom prst="rect">
            <a:avLst/>
          </a:prstGeom>
        </p:spPr>
        <p:txBody>
          <a:bodyPr wrap="square" lIns="0" rIns="0" anchor="b" anchorCtr="0">
            <a:spAutoFit/>
          </a:bodyPr>
          <a:lstStyle/>
          <a:p>
            <a:pPr marL="5758" lvl="1" defTabSz="764100" fontAlgn="base">
              <a:spcBef>
                <a:spcPct val="20000"/>
              </a:spcBef>
              <a:spcAft>
                <a:spcPct val="0"/>
              </a:spcAft>
            </a:pPr>
            <a:r>
              <a:rPr lang="en-US" sz="1632" b="1" dirty="0" smtClean="0">
                <a:solidFill>
                  <a:srgbClr val="003057"/>
                </a:solidFill>
                <a:latin typeface="Meta Offc" panose="020B0504030101020102" pitchFamily="34" charset="0"/>
                <a:cs typeface="Meta Offc" panose="020B0504030101020102" pitchFamily="34" charset="0"/>
              </a:rPr>
              <a:t>Mt. Vernon Community School Corporation</a:t>
            </a:r>
          </a:p>
          <a:p>
            <a:pPr marL="5758" lvl="1" defTabSz="764100" fontAlgn="base">
              <a:spcBef>
                <a:spcPct val="20000"/>
              </a:spcBef>
              <a:spcAft>
                <a:spcPct val="0"/>
              </a:spcAft>
            </a:pPr>
            <a:endParaRPr lang="en-US" sz="1632" b="1" dirty="0" smtClean="0">
              <a:solidFill>
                <a:srgbClr val="003057"/>
              </a:solidFill>
              <a:latin typeface="Meta Offc" panose="020B0504030101020102" pitchFamily="34" charset="0"/>
              <a:cs typeface="Meta Offc" panose="020B0504030101020102" pitchFamily="34" charset="0"/>
            </a:endParaRPr>
          </a:p>
          <a:p>
            <a:pPr marL="5758" lvl="1" defTabSz="764100" fontAlgn="base">
              <a:spcBef>
                <a:spcPct val="20000"/>
              </a:spcBef>
              <a:spcAft>
                <a:spcPct val="0"/>
              </a:spcAft>
            </a:pPr>
            <a:r>
              <a:rPr lang="en-US" sz="1632" b="1" dirty="0" smtClean="0">
                <a:solidFill>
                  <a:srgbClr val="003057"/>
                </a:solidFill>
                <a:latin typeface="Meta Offc" panose="020B0504030101020102" pitchFamily="34" charset="0"/>
                <a:cs typeface="Meta Offc" panose="020B0504030101020102" pitchFamily="34" charset="0"/>
              </a:rPr>
              <a:t>Proposed Maintenance Project and Bus Project</a:t>
            </a:r>
          </a:p>
          <a:p>
            <a:pPr marL="5758" lvl="1" defTabSz="764100" fontAlgn="base">
              <a:spcBef>
                <a:spcPct val="20000"/>
              </a:spcBef>
              <a:spcAft>
                <a:spcPct val="0"/>
              </a:spcAft>
            </a:pPr>
            <a:endParaRPr lang="en-US" sz="1632" b="1" dirty="0">
              <a:solidFill>
                <a:srgbClr val="003057"/>
              </a:solidFill>
              <a:latin typeface="Meta Offc" panose="020B0504030101020102" pitchFamily="34" charset="0"/>
              <a:cs typeface="Meta Offc" panose="020B0504030101020102" pitchFamily="34" charset="0"/>
            </a:endParaRPr>
          </a:p>
          <a:p>
            <a:pPr marL="5758" lvl="1" defTabSz="764100" fontAlgn="base">
              <a:spcBef>
                <a:spcPct val="20000"/>
              </a:spcBef>
              <a:spcAft>
                <a:spcPct val="0"/>
              </a:spcAft>
            </a:pPr>
            <a:r>
              <a:rPr lang="en-US" sz="1632" i="1" dirty="0" smtClean="0">
                <a:solidFill>
                  <a:srgbClr val="003057"/>
                </a:solidFill>
                <a:latin typeface="Meta Offc" panose="020B0504030101020102" pitchFamily="34" charset="0"/>
                <a:cs typeface="Meta Offc" panose="020B0504030101020102" pitchFamily="34" charset="0"/>
              </a:rPr>
              <a:t>June 19, 2023</a:t>
            </a:r>
            <a:endParaRPr lang="en-US" sz="1632" i="1" dirty="0">
              <a:solidFill>
                <a:srgbClr val="003057"/>
              </a:solidFill>
              <a:latin typeface="Meta Offc" panose="020B0504030101020102" pitchFamily="34" charset="0"/>
              <a:cs typeface="Meta Offc" panose="020B0504030101020102"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941" y="1372772"/>
            <a:ext cx="2936109" cy="220347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9091" y="1372772"/>
            <a:ext cx="2936109" cy="220347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79242" y="1372772"/>
            <a:ext cx="2936107" cy="2203479"/>
          </a:xfrm>
          <a:prstGeom prst="rect">
            <a:avLst/>
          </a:prstGeom>
        </p:spPr>
      </p:pic>
    </p:spTree>
    <p:extLst>
      <p:ext uri="{BB962C8B-B14F-4D97-AF65-F5344CB8AC3E}">
        <p14:creationId xmlns:p14="http://schemas.microsoft.com/office/powerpoint/2010/main" val="1675989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Mt. Vernon Schools Debt Obligations</a:t>
            </a:r>
            <a:endParaRPr lang="en-US" dirty="0"/>
          </a:p>
        </p:txBody>
      </p:sp>
      <p:sp>
        <p:nvSpPr>
          <p:cNvPr id="17" name="TextBox 16"/>
          <p:cNvSpPr txBox="1"/>
          <p:nvPr/>
        </p:nvSpPr>
        <p:spPr>
          <a:xfrm>
            <a:off x="1004457" y="6425261"/>
            <a:ext cx="7756634" cy="400110"/>
          </a:xfrm>
          <a:prstGeom prst="rect">
            <a:avLst/>
          </a:prstGeom>
          <a:noFill/>
        </p:spPr>
        <p:txBody>
          <a:bodyPr wrap="square" rtlCol="0">
            <a:spAutoFit/>
          </a:bodyPr>
          <a:lstStyle/>
          <a:p>
            <a:pPr marL="228600" indent="-228600">
              <a:buAutoNum type="arabicParenBoth"/>
            </a:pPr>
            <a:r>
              <a:rPr lang="en-US" sz="1000" dirty="0" smtClean="0"/>
              <a:t>Assumes NAV Growth of 6.30% from 2024-2026, 3.00% from 2027-2030, and 0% thereafter. The School Corporation has averaged 11.49% NAV growth over the previous 5 year period.</a:t>
            </a:r>
          </a:p>
        </p:txBody>
      </p:sp>
      <p:graphicFrame>
        <p:nvGraphicFramePr>
          <p:cNvPr id="6" name="Chart 5"/>
          <p:cNvGraphicFramePr>
            <a:graphicFrameLocks/>
          </p:cNvGraphicFramePr>
          <p:nvPr>
            <p:extLst>
              <p:ext uri="{D42A27DB-BD31-4B8C-83A1-F6EECF244321}">
                <p14:modId xmlns:p14="http://schemas.microsoft.com/office/powerpoint/2010/main" val="146589245"/>
              </p:ext>
            </p:extLst>
          </p:nvPr>
        </p:nvGraphicFramePr>
        <p:xfrm>
          <a:off x="382910" y="932873"/>
          <a:ext cx="8378182" cy="54923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550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Maintenance &amp; Bus Project Bonds – Tax Impact</a:t>
            </a:r>
            <a:endParaRPr lang="en-US" dirty="0"/>
          </a:p>
        </p:txBody>
      </p:sp>
      <p:sp>
        <p:nvSpPr>
          <p:cNvPr id="10" name="TextBox 9"/>
          <p:cNvSpPr txBox="1"/>
          <p:nvPr/>
        </p:nvSpPr>
        <p:spPr>
          <a:xfrm>
            <a:off x="1004457" y="6306206"/>
            <a:ext cx="7756634" cy="553998"/>
          </a:xfrm>
          <a:prstGeom prst="rect">
            <a:avLst/>
          </a:prstGeom>
          <a:noFill/>
        </p:spPr>
        <p:txBody>
          <a:bodyPr wrap="square" rtlCol="0">
            <a:spAutoFit/>
          </a:bodyPr>
          <a:lstStyle/>
          <a:p>
            <a:pPr marL="228600" indent="-228600">
              <a:buAutoNum type="arabicParenBoth"/>
            </a:pPr>
            <a:r>
              <a:rPr lang="en-US" sz="1000" dirty="0"/>
              <a:t>Assumes NAV Growth of 6.30% from 2024-2026, 3.00% from 2027-2030, and 0% thereafter. The School Corporation has averaged 11.49% NAV growth over the previous 5 year period.</a:t>
            </a:r>
          </a:p>
          <a:p>
            <a:pPr marL="228600" indent="-228600">
              <a:buAutoNum type="arabicParenBoth"/>
            </a:pPr>
            <a:r>
              <a:rPr lang="en-US" sz="1000" dirty="0" smtClean="0"/>
              <a:t>Assumes 5% Interest Rate for both projects.</a:t>
            </a:r>
          </a:p>
        </p:txBody>
      </p:sp>
      <p:graphicFrame>
        <p:nvGraphicFramePr>
          <p:cNvPr id="5" name="Chart 4"/>
          <p:cNvGraphicFramePr>
            <a:graphicFrameLocks/>
          </p:cNvGraphicFramePr>
          <p:nvPr>
            <p:extLst>
              <p:ext uri="{D42A27DB-BD31-4B8C-83A1-F6EECF244321}">
                <p14:modId xmlns:p14="http://schemas.microsoft.com/office/powerpoint/2010/main" val="2000279323"/>
              </p:ext>
            </p:extLst>
          </p:nvPr>
        </p:nvGraphicFramePr>
        <p:xfrm>
          <a:off x="382909" y="914400"/>
          <a:ext cx="8378182" cy="539180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10276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Parameters of Bus Project and Maintenance Project</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423604865"/>
              </p:ext>
            </p:extLst>
          </p:nvPr>
        </p:nvGraphicFramePr>
        <p:xfrm>
          <a:off x="581577" y="1001173"/>
          <a:ext cx="8179514" cy="4059941"/>
        </p:xfrm>
        <a:graphic>
          <a:graphicData uri="http://schemas.openxmlformats.org/drawingml/2006/table">
            <a:tbl>
              <a:tblPr firstRow="1" bandRow="1"/>
              <a:tblGrid>
                <a:gridCol w="4147346">
                  <a:extLst>
                    <a:ext uri="{9D8B030D-6E8A-4147-A177-3AD203B41FA5}">
                      <a16:colId xmlns:a16="http://schemas.microsoft.com/office/drawing/2014/main" val="20000"/>
                    </a:ext>
                  </a:extLst>
                </a:gridCol>
                <a:gridCol w="2016084">
                  <a:extLst>
                    <a:ext uri="{9D8B030D-6E8A-4147-A177-3AD203B41FA5}">
                      <a16:colId xmlns:a16="http://schemas.microsoft.com/office/drawing/2014/main" val="1020301272"/>
                    </a:ext>
                  </a:extLst>
                </a:gridCol>
                <a:gridCol w="2016084">
                  <a:extLst>
                    <a:ext uri="{9D8B030D-6E8A-4147-A177-3AD203B41FA5}">
                      <a16:colId xmlns:a16="http://schemas.microsoft.com/office/drawing/2014/main" val="1335891106"/>
                    </a:ext>
                  </a:extLst>
                </a:gridCol>
              </a:tblGrid>
              <a:tr h="512894">
                <a:tc>
                  <a:txBody>
                    <a:bodyPr/>
                    <a:lstStyle>
                      <a:lvl1pPr marL="0" algn="l" defTabSz="457200" rtl="0" eaLnBrk="1" latinLnBrk="0" hangingPunct="1">
                        <a:defRPr sz="1800" b="1" kern="1200">
                          <a:solidFill>
                            <a:schemeClr val="lt1"/>
                          </a:solidFill>
                          <a:latin typeface="ITC Stone Serif Std Medium"/>
                        </a:defRPr>
                      </a:lvl1pPr>
                      <a:lvl2pPr marL="457200" algn="l" defTabSz="457200" rtl="0" eaLnBrk="1" latinLnBrk="0" hangingPunct="1">
                        <a:defRPr sz="1800" b="1" kern="1200">
                          <a:solidFill>
                            <a:schemeClr val="lt1"/>
                          </a:solidFill>
                          <a:latin typeface="ITC Stone Serif Std Medium"/>
                        </a:defRPr>
                      </a:lvl2pPr>
                      <a:lvl3pPr marL="914400" algn="l" defTabSz="457200" rtl="0" eaLnBrk="1" latinLnBrk="0" hangingPunct="1">
                        <a:defRPr sz="1800" b="1" kern="1200">
                          <a:solidFill>
                            <a:schemeClr val="lt1"/>
                          </a:solidFill>
                          <a:latin typeface="ITC Stone Serif Std Medium"/>
                        </a:defRPr>
                      </a:lvl3pPr>
                      <a:lvl4pPr marL="1371600" algn="l" defTabSz="457200" rtl="0" eaLnBrk="1" latinLnBrk="0" hangingPunct="1">
                        <a:defRPr sz="1800" b="1" kern="1200">
                          <a:solidFill>
                            <a:schemeClr val="lt1"/>
                          </a:solidFill>
                          <a:latin typeface="ITC Stone Serif Std Medium"/>
                        </a:defRPr>
                      </a:lvl4pPr>
                      <a:lvl5pPr marL="1828800" algn="l" defTabSz="457200" rtl="0" eaLnBrk="1" latinLnBrk="0" hangingPunct="1">
                        <a:defRPr sz="1800" b="1" kern="1200">
                          <a:solidFill>
                            <a:schemeClr val="lt1"/>
                          </a:solidFill>
                          <a:latin typeface="ITC Stone Serif Std Medium"/>
                        </a:defRPr>
                      </a:lvl5pPr>
                      <a:lvl6pPr marL="2286000" algn="l" defTabSz="457200" rtl="0" eaLnBrk="1" latinLnBrk="0" hangingPunct="1">
                        <a:defRPr sz="1800" b="1" kern="1200">
                          <a:solidFill>
                            <a:schemeClr val="lt1"/>
                          </a:solidFill>
                          <a:latin typeface="ITC Stone Serif Std Medium"/>
                        </a:defRPr>
                      </a:lvl6pPr>
                      <a:lvl7pPr marL="2743200" algn="l" defTabSz="457200" rtl="0" eaLnBrk="1" latinLnBrk="0" hangingPunct="1">
                        <a:defRPr sz="1800" b="1" kern="1200">
                          <a:solidFill>
                            <a:schemeClr val="lt1"/>
                          </a:solidFill>
                          <a:latin typeface="ITC Stone Serif Std Medium"/>
                        </a:defRPr>
                      </a:lvl7pPr>
                      <a:lvl8pPr marL="3200400" algn="l" defTabSz="457200" rtl="0" eaLnBrk="1" latinLnBrk="0" hangingPunct="1">
                        <a:defRPr sz="1800" b="1" kern="1200">
                          <a:solidFill>
                            <a:schemeClr val="lt1"/>
                          </a:solidFill>
                          <a:latin typeface="ITC Stone Serif Std Medium"/>
                        </a:defRPr>
                      </a:lvl8pPr>
                      <a:lvl9pPr marL="3657600" algn="l" defTabSz="457200" rtl="0" eaLnBrk="1" latinLnBrk="0" hangingPunct="1">
                        <a:defRPr sz="1800" b="1" kern="1200">
                          <a:solidFill>
                            <a:schemeClr val="lt1"/>
                          </a:solidFill>
                          <a:latin typeface="ITC Stone Serif Std Medium"/>
                        </a:defRPr>
                      </a:lvl9pPr>
                    </a:lstStyle>
                    <a:p>
                      <a:endParaRPr lang="en-US" sz="1400" dirty="0">
                        <a:latin typeface="+mj-lt"/>
                        <a:cs typeface="Arial" panose="020B0604020202020204" pitchFamily="34" charset="0"/>
                      </a:endParaRPr>
                    </a:p>
                  </a:txBody>
                  <a:tcPr marL="91210" marR="91210" marT="45605" marB="45605">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3057"/>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latin typeface="+mj-lt"/>
                          <a:cs typeface="Arial" panose="020B0604020202020204" pitchFamily="34" charset="0"/>
                        </a:rPr>
                        <a:t>Maintenance Project</a:t>
                      </a:r>
                    </a:p>
                  </a:txBody>
                  <a:tcPr marL="91210" marR="91210" marT="45605" marB="45605"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3057"/>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latin typeface="+mj-lt"/>
                          <a:cs typeface="Arial" panose="020B0604020202020204" pitchFamily="34" charset="0"/>
                        </a:rPr>
                        <a:t>Bus Project</a:t>
                      </a:r>
                    </a:p>
                  </a:txBody>
                  <a:tcPr marL="91210" marR="91210" marT="45605" marB="45605"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3057"/>
                    </a:solidFill>
                  </a:tcPr>
                </a:tc>
                <a:extLst>
                  <a:ext uri="{0D108BD9-81ED-4DB2-BD59-A6C34878D82A}">
                    <a16:rowId xmlns:a16="http://schemas.microsoft.com/office/drawing/2014/main" val="10000"/>
                  </a:ext>
                </a:extLst>
              </a:tr>
              <a:tr h="432731">
                <a:tc>
                  <a:txBody>
                    <a:bodyPr/>
                    <a:lstStyle>
                      <a:lvl1pPr marL="0" algn="l" defTabSz="457200" rtl="0" eaLnBrk="1" latinLnBrk="0" hangingPunct="1">
                        <a:defRPr sz="1800" kern="1200">
                          <a:solidFill>
                            <a:schemeClr val="dk1"/>
                          </a:solidFill>
                          <a:latin typeface="ITC Stone Serif Std Medium"/>
                        </a:defRPr>
                      </a:lvl1pPr>
                      <a:lvl2pPr marL="457200" algn="l" defTabSz="457200" rtl="0" eaLnBrk="1" latinLnBrk="0" hangingPunct="1">
                        <a:defRPr sz="1800" kern="1200">
                          <a:solidFill>
                            <a:schemeClr val="dk1"/>
                          </a:solidFill>
                          <a:latin typeface="ITC Stone Serif Std Medium"/>
                        </a:defRPr>
                      </a:lvl2pPr>
                      <a:lvl3pPr marL="914400" algn="l" defTabSz="457200" rtl="0" eaLnBrk="1" latinLnBrk="0" hangingPunct="1">
                        <a:defRPr sz="1800" kern="1200">
                          <a:solidFill>
                            <a:schemeClr val="dk1"/>
                          </a:solidFill>
                          <a:latin typeface="ITC Stone Serif Std Medium"/>
                        </a:defRPr>
                      </a:lvl3pPr>
                      <a:lvl4pPr marL="1371600" algn="l" defTabSz="457200" rtl="0" eaLnBrk="1" latinLnBrk="0" hangingPunct="1">
                        <a:defRPr sz="1800" kern="1200">
                          <a:solidFill>
                            <a:schemeClr val="dk1"/>
                          </a:solidFill>
                          <a:latin typeface="ITC Stone Serif Std Medium"/>
                        </a:defRPr>
                      </a:lvl4pPr>
                      <a:lvl5pPr marL="1828800" algn="l" defTabSz="457200" rtl="0" eaLnBrk="1" latinLnBrk="0" hangingPunct="1">
                        <a:defRPr sz="1800" kern="1200">
                          <a:solidFill>
                            <a:schemeClr val="dk1"/>
                          </a:solidFill>
                          <a:latin typeface="ITC Stone Serif Std Medium"/>
                        </a:defRPr>
                      </a:lvl5pPr>
                      <a:lvl6pPr marL="2286000" algn="l" defTabSz="457200" rtl="0" eaLnBrk="1" latinLnBrk="0" hangingPunct="1">
                        <a:defRPr sz="1800" kern="1200">
                          <a:solidFill>
                            <a:schemeClr val="dk1"/>
                          </a:solidFill>
                          <a:latin typeface="ITC Stone Serif Std Medium"/>
                        </a:defRPr>
                      </a:lvl6pPr>
                      <a:lvl7pPr marL="2743200" algn="l" defTabSz="457200" rtl="0" eaLnBrk="1" latinLnBrk="0" hangingPunct="1">
                        <a:defRPr sz="1800" kern="1200">
                          <a:solidFill>
                            <a:schemeClr val="dk1"/>
                          </a:solidFill>
                          <a:latin typeface="ITC Stone Serif Std Medium"/>
                        </a:defRPr>
                      </a:lvl7pPr>
                      <a:lvl8pPr marL="3200400" algn="l" defTabSz="457200" rtl="0" eaLnBrk="1" latinLnBrk="0" hangingPunct="1">
                        <a:defRPr sz="1800" kern="1200">
                          <a:solidFill>
                            <a:schemeClr val="dk1"/>
                          </a:solidFill>
                          <a:latin typeface="ITC Stone Serif Std Medium"/>
                        </a:defRPr>
                      </a:lvl8pPr>
                      <a:lvl9pPr marL="3657600" algn="l" defTabSz="457200" rtl="0" eaLnBrk="1" latinLnBrk="0" hangingPunct="1">
                        <a:defRPr sz="1800" kern="1200">
                          <a:solidFill>
                            <a:schemeClr val="dk1"/>
                          </a:solidFill>
                          <a:latin typeface="ITC Stone Serif Std Medium"/>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latin typeface="+mj-lt"/>
                          <a:cs typeface="Arial" panose="020B0604020202020204" pitchFamily="34" charset="0"/>
                        </a:rPr>
                        <a:t>Par </a:t>
                      </a:r>
                      <a:r>
                        <a:rPr lang="en-US" sz="1400" baseline="0" dirty="0" smtClean="0">
                          <a:latin typeface="+mj-lt"/>
                          <a:cs typeface="Arial" panose="020B0604020202020204" pitchFamily="34" charset="0"/>
                        </a:rPr>
                        <a:t>Amount of the Bonds</a:t>
                      </a:r>
                      <a:endParaRPr lang="en-US" sz="1400" dirty="0" smtClean="0">
                        <a:latin typeface="+mj-lt"/>
                        <a:cs typeface="Arial" panose="020B0604020202020204" pitchFamily="34" charset="0"/>
                      </a:endParaRPr>
                    </a:p>
                  </a:txBody>
                  <a:tcPr marL="91210" marR="91210" marT="45605" marB="45605"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smtClean="0">
                          <a:latin typeface="+mj-lt"/>
                          <a:cs typeface="Arial" panose="020B0604020202020204" pitchFamily="34" charset="0"/>
                        </a:rPr>
                        <a:t>$6,105,000</a:t>
                      </a:r>
                      <a:endParaRPr lang="en-US" sz="1400" b="0" dirty="0">
                        <a:latin typeface="+mj-lt"/>
                        <a:cs typeface="Arial" panose="020B0604020202020204" pitchFamily="34" charset="0"/>
                      </a:endParaRPr>
                    </a:p>
                  </a:txBody>
                  <a:tcPr marL="91210" marR="91210" marT="45605" marB="45605"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841924" rtl="0" eaLnBrk="1" fontAlgn="auto" latinLnBrk="0" hangingPunct="1">
                        <a:lnSpc>
                          <a:spcPct val="100000"/>
                        </a:lnSpc>
                        <a:spcBef>
                          <a:spcPts val="0"/>
                        </a:spcBef>
                        <a:spcAft>
                          <a:spcPts val="0"/>
                        </a:spcAft>
                        <a:buClrTx/>
                        <a:buSzTx/>
                        <a:buFontTx/>
                        <a:buNone/>
                        <a:tabLst/>
                        <a:defRPr/>
                      </a:pPr>
                      <a:r>
                        <a:rPr lang="en-US" sz="1400" b="0" dirty="0" smtClean="0">
                          <a:latin typeface="+mj-lt"/>
                          <a:cs typeface="Arial" panose="020B0604020202020204" pitchFamily="34" charset="0"/>
                        </a:rPr>
                        <a:t>$6,105,000</a:t>
                      </a:r>
                    </a:p>
                  </a:txBody>
                  <a:tcPr marL="91210" marR="91210" marT="45605" marB="45605"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41439711"/>
                  </a:ext>
                </a:extLst>
              </a:tr>
              <a:tr h="432731">
                <a:tc>
                  <a:txBody>
                    <a:bodyPr/>
                    <a:lstStyle/>
                    <a:p>
                      <a:pPr algn="l"/>
                      <a:r>
                        <a:rPr lang="en-US" sz="1400" dirty="0" smtClean="0">
                          <a:latin typeface="+mj-lt"/>
                          <a:cs typeface="Arial" panose="020B0604020202020204" pitchFamily="34" charset="0"/>
                        </a:rPr>
                        <a:t>Estimated</a:t>
                      </a:r>
                      <a:r>
                        <a:rPr lang="en-US" sz="1400" baseline="0" dirty="0" smtClean="0">
                          <a:latin typeface="+mj-lt"/>
                          <a:cs typeface="Arial" panose="020B0604020202020204" pitchFamily="34" charset="0"/>
                        </a:rPr>
                        <a:t> </a:t>
                      </a:r>
                      <a:r>
                        <a:rPr lang="en-US" sz="1400" dirty="0" smtClean="0">
                          <a:latin typeface="+mj-lt"/>
                          <a:cs typeface="Arial" panose="020B0604020202020204" pitchFamily="34" charset="0"/>
                        </a:rPr>
                        <a:t>Costs</a:t>
                      </a:r>
                      <a:r>
                        <a:rPr lang="en-US" sz="1400" baseline="0" dirty="0" smtClean="0">
                          <a:latin typeface="+mj-lt"/>
                          <a:cs typeface="Arial" panose="020B0604020202020204" pitchFamily="34" charset="0"/>
                        </a:rPr>
                        <a:t> of Issuance</a:t>
                      </a:r>
                      <a:endParaRPr lang="en-US" sz="1400" dirty="0">
                        <a:latin typeface="+mj-lt"/>
                        <a:cs typeface="Arial" panose="020B0604020202020204" pitchFamily="34" charset="0"/>
                      </a:endParaRPr>
                    </a:p>
                  </a:txBody>
                  <a:tcPr marL="91210" marR="91210" marT="45605" marB="45605" anchor="ctr">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algn="ctr"/>
                      <a:r>
                        <a:rPr lang="en-US" sz="1400" b="0" dirty="0" smtClean="0">
                          <a:latin typeface="+mj-lt"/>
                          <a:cs typeface="Arial" panose="020B0604020202020204" pitchFamily="34" charset="0"/>
                        </a:rPr>
                        <a:t>$150,000</a:t>
                      </a:r>
                      <a:endParaRPr lang="en-US" sz="1400" b="0" dirty="0">
                        <a:latin typeface="+mj-lt"/>
                        <a:cs typeface="Arial" panose="020B0604020202020204" pitchFamily="34" charset="0"/>
                      </a:endParaRPr>
                    </a:p>
                  </a:txBody>
                  <a:tcPr marL="91210" marR="91210" marT="45605" marB="45605"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algn="ctr"/>
                      <a:r>
                        <a:rPr lang="en-US" sz="1400" b="0" dirty="0" smtClean="0">
                          <a:latin typeface="+mj-lt"/>
                          <a:cs typeface="Arial" panose="020B0604020202020204" pitchFamily="34" charset="0"/>
                        </a:rPr>
                        <a:t>$150,000</a:t>
                      </a:r>
                      <a:endParaRPr lang="en-US" sz="1400" b="0" dirty="0">
                        <a:latin typeface="+mj-lt"/>
                        <a:cs typeface="Arial" panose="020B0604020202020204" pitchFamily="34" charset="0"/>
                      </a:endParaRPr>
                    </a:p>
                  </a:txBody>
                  <a:tcPr marL="91210" marR="91210" marT="45605" marB="45605"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6E6E6"/>
                    </a:solidFill>
                  </a:tcPr>
                </a:tc>
                <a:extLst>
                  <a:ext uri="{0D108BD9-81ED-4DB2-BD59-A6C34878D82A}">
                    <a16:rowId xmlns:a16="http://schemas.microsoft.com/office/drawing/2014/main" val="10001"/>
                  </a:ext>
                </a:extLst>
              </a:tr>
              <a:tr h="512894">
                <a:tc>
                  <a:txBody>
                    <a:bodyPr/>
                    <a:lstStyle>
                      <a:lvl1pPr marL="0" algn="l" defTabSz="457200" rtl="0" eaLnBrk="1" latinLnBrk="0" hangingPunct="1">
                        <a:defRPr sz="1800" kern="1200">
                          <a:solidFill>
                            <a:schemeClr val="dk1"/>
                          </a:solidFill>
                          <a:latin typeface="ITC Stone Serif Std Medium"/>
                        </a:defRPr>
                      </a:lvl1pPr>
                      <a:lvl2pPr marL="457200" algn="l" defTabSz="457200" rtl="0" eaLnBrk="1" latinLnBrk="0" hangingPunct="1">
                        <a:defRPr sz="1800" kern="1200">
                          <a:solidFill>
                            <a:schemeClr val="dk1"/>
                          </a:solidFill>
                          <a:latin typeface="ITC Stone Serif Std Medium"/>
                        </a:defRPr>
                      </a:lvl2pPr>
                      <a:lvl3pPr marL="914400" algn="l" defTabSz="457200" rtl="0" eaLnBrk="1" latinLnBrk="0" hangingPunct="1">
                        <a:defRPr sz="1800" kern="1200">
                          <a:solidFill>
                            <a:schemeClr val="dk1"/>
                          </a:solidFill>
                          <a:latin typeface="ITC Stone Serif Std Medium"/>
                        </a:defRPr>
                      </a:lvl3pPr>
                      <a:lvl4pPr marL="1371600" algn="l" defTabSz="457200" rtl="0" eaLnBrk="1" latinLnBrk="0" hangingPunct="1">
                        <a:defRPr sz="1800" kern="1200">
                          <a:solidFill>
                            <a:schemeClr val="dk1"/>
                          </a:solidFill>
                          <a:latin typeface="ITC Stone Serif Std Medium"/>
                        </a:defRPr>
                      </a:lvl4pPr>
                      <a:lvl5pPr marL="1828800" algn="l" defTabSz="457200" rtl="0" eaLnBrk="1" latinLnBrk="0" hangingPunct="1">
                        <a:defRPr sz="1800" kern="1200">
                          <a:solidFill>
                            <a:schemeClr val="dk1"/>
                          </a:solidFill>
                          <a:latin typeface="ITC Stone Serif Std Medium"/>
                        </a:defRPr>
                      </a:lvl5pPr>
                      <a:lvl6pPr marL="2286000" algn="l" defTabSz="457200" rtl="0" eaLnBrk="1" latinLnBrk="0" hangingPunct="1">
                        <a:defRPr sz="1800" kern="1200">
                          <a:solidFill>
                            <a:schemeClr val="dk1"/>
                          </a:solidFill>
                          <a:latin typeface="ITC Stone Serif Std Medium"/>
                        </a:defRPr>
                      </a:lvl6pPr>
                      <a:lvl7pPr marL="2743200" algn="l" defTabSz="457200" rtl="0" eaLnBrk="1" latinLnBrk="0" hangingPunct="1">
                        <a:defRPr sz="1800" kern="1200">
                          <a:solidFill>
                            <a:schemeClr val="dk1"/>
                          </a:solidFill>
                          <a:latin typeface="ITC Stone Serif Std Medium"/>
                        </a:defRPr>
                      </a:lvl7pPr>
                      <a:lvl8pPr marL="3200400" algn="l" defTabSz="457200" rtl="0" eaLnBrk="1" latinLnBrk="0" hangingPunct="1">
                        <a:defRPr sz="1800" kern="1200">
                          <a:solidFill>
                            <a:schemeClr val="dk1"/>
                          </a:solidFill>
                          <a:latin typeface="ITC Stone Serif Std Medium"/>
                        </a:defRPr>
                      </a:lvl8pPr>
                      <a:lvl9pPr marL="3657600" algn="l" defTabSz="457200" rtl="0" eaLnBrk="1" latinLnBrk="0" hangingPunct="1">
                        <a:defRPr sz="1800" kern="1200">
                          <a:solidFill>
                            <a:schemeClr val="dk1"/>
                          </a:solidFill>
                          <a:latin typeface="ITC Stone Serif Std Medium"/>
                        </a:defRPr>
                      </a:lvl9pPr>
                    </a:lstStyle>
                    <a:p>
                      <a:pPr algn="l"/>
                      <a:r>
                        <a:rPr lang="en-US" sz="1400" dirty="0" smtClean="0">
                          <a:latin typeface="+mj-lt"/>
                          <a:cs typeface="Arial" panose="020B0604020202020204" pitchFamily="34" charset="0"/>
                        </a:rPr>
                        <a:t>Estimated Proceeds Available</a:t>
                      </a:r>
                      <a:r>
                        <a:rPr lang="en-US" sz="1400" baseline="0" dirty="0" smtClean="0">
                          <a:latin typeface="+mj-lt"/>
                          <a:cs typeface="Arial" panose="020B0604020202020204" pitchFamily="34" charset="0"/>
                        </a:rPr>
                        <a:t> for Hard/Soft Project Costs</a:t>
                      </a:r>
                      <a:endParaRPr lang="en-US" sz="1400" dirty="0">
                        <a:latin typeface="+mj-lt"/>
                        <a:cs typeface="Arial" panose="020B0604020202020204" pitchFamily="34" charset="0"/>
                      </a:endParaRPr>
                    </a:p>
                  </a:txBody>
                  <a:tcPr marL="91210" marR="91210" marT="45605" marB="45605"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smtClean="0">
                          <a:latin typeface="+mj-lt"/>
                          <a:cs typeface="Arial" panose="020B0604020202020204" pitchFamily="34" charset="0"/>
                        </a:rPr>
                        <a:t>$5,955,000</a:t>
                      </a:r>
                      <a:endParaRPr lang="en-US" sz="1400" b="0" dirty="0">
                        <a:latin typeface="+mj-lt"/>
                        <a:cs typeface="Arial" panose="020B0604020202020204" pitchFamily="34" charset="0"/>
                      </a:endParaRPr>
                    </a:p>
                  </a:txBody>
                  <a:tcPr marL="91210" marR="91210" marT="45605" marB="45605"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841924" rtl="0" eaLnBrk="1" fontAlgn="auto" latinLnBrk="0" hangingPunct="1">
                        <a:lnSpc>
                          <a:spcPct val="100000"/>
                        </a:lnSpc>
                        <a:spcBef>
                          <a:spcPts val="0"/>
                        </a:spcBef>
                        <a:spcAft>
                          <a:spcPts val="0"/>
                        </a:spcAft>
                        <a:buClrTx/>
                        <a:buSzTx/>
                        <a:buFontTx/>
                        <a:buNone/>
                        <a:tabLst/>
                        <a:defRPr/>
                      </a:pPr>
                      <a:r>
                        <a:rPr lang="en-US" sz="1400" b="0" dirty="0" smtClean="0">
                          <a:latin typeface="+mj-lt"/>
                          <a:cs typeface="Arial" panose="020B0604020202020204" pitchFamily="34" charset="0"/>
                        </a:rPr>
                        <a:t>$5,955,000</a:t>
                      </a:r>
                    </a:p>
                  </a:txBody>
                  <a:tcPr marL="91210" marR="91210" marT="45605" marB="45605"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32731">
                <a:tc>
                  <a:txBody>
                    <a:bodyPr/>
                    <a:lstStyle/>
                    <a:p>
                      <a:pPr algn="l"/>
                      <a:r>
                        <a:rPr lang="en-US" sz="1400" dirty="0" smtClean="0">
                          <a:latin typeface="+mj-lt"/>
                          <a:cs typeface="Arial" panose="020B0604020202020204" pitchFamily="34" charset="0"/>
                        </a:rPr>
                        <a:t>Estimated Interest Rates</a:t>
                      </a:r>
                      <a:endParaRPr lang="en-US" sz="1400" dirty="0">
                        <a:latin typeface="+mj-lt"/>
                        <a:cs typeface="Arial" panose="020B0604020202020204" pitchFamily="34" charset="0"/>
                      </a:endParaRPr>
                    </a:p>
                  </a:txBody>
                  <a:tcPr marL="91210" marR="91210" marT="45605" marB="45605"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algn="ctr"/>
                      <a:r>
                        <a:rPr lang="en-US" sz="1400" b="0" dirty="0" smtClean="0">
                          <a:latin typeface="+mj-lt"/>
                          <a:cs typeface="Arial" panose="020B0604020202020204" pitchFamily="34" charset="0"/>
                        </a:rPr>
                        <a:t>5.00%</a:t>
                      </a:r>
                      <a:endParaRPr lang="en-US" sz="1400" b="0" dirty="0">
                        <a:latin typeface="+mj-lt"/>
                        <a:cs typeface="Arial" panose="020B0604020202020204" pitchFamily="34" charset="0"/>
                      </a:endParaRPr>
                    </a:p>
                  </a:txBody>
                  <a:tcPr marL="91210" marR="91210" marT="45605" marB="45605"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marL="0" marR="0" lvl="0" indent="0" algn="ctr" defTabSz="841924"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smtClean="0">
                          <a:ln>
                            <a:noFill/>
                          </a:ln>
                          <a:solidFill>
                            <a:srgbClr val="002F56"/>
                          </a:solidFill>
                          <a:effectLst/>
                          <a:uLnTx/>
                          <a:uFillTx/>
                          <a:latin typeface="+mj-lt"/>
                          <a:ea typeface="+mn-ea"/>
                          <a:cs typeface="Arial" panose="020B0604020202020204" pitchFamily="34" charset="0"/>
                        </a:rPr>
                        <a:t>5.00%</a:t>
                      </a:r>
                      <a:endParaRPr kumimoji="0" lang="en-US" sz="1400" b="0" i="0" u="none" strike="noStrike" kern="1200" cap="none" spc="0" normalizeH="0" baseline="0" noProof="0" dirty="0">
                        <a:ln>
                          <a:noFill/>
                        </a:ln>
                        <a:solidFill>
                          <a:srgbClr val="002F56"/>
                        </a:solidFill>
                        <a:effectLst/>
                        <a:uLnTx/>
                        <a:uFillTx/>
                        <a:latin typeface="+mj-lt"/>
                        <a:ea typeface="+mn-ea"/>
                        <a:cs typeface="Arial" panose="020B0604020202020204" pitchFamily="34" charset="0"/>
                      </a:endParaRPr>
                    </a:p>
                  </a:txBody>
                  <a:tcPr marL="91210" marR="91210" marT="45605" marB="45605"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6E6E6"/>
                    </a:solidFill>
                  </a:tcPr>
                </a:tc>
                <a:extLst>
                  <a:ext uri="{0D108BD9-81ED-4DB2-BD59-A6C34878D82A}">
                    <a16:rowId xmlns:a16="http://schemas.microsoft.com/office/drawing/2014/main" val="901016106"/>
                  </a:ext>
                </a:extLst>
              </a:tr>
              <a:tr h="432731">
                <a:tc>
                  <a:txBody>
                    <a:bodyPr/>
                    <a:lstStyle>
                      <a:lvl1pPr marL="0" algn="l" defTabSz="457200" rtl="0" eaLnBrk="1" latinLnBrk="0" hangingPunct="1">
                        <a:defRPr sz="1800" kern="1200">
                          <a:solidFill>
                            <a:schemeClr val="dk1"/>
                          </a:solidFill>
                          <a:latin typeface="ITC Stone Serif Std Medium"/>
                        </a:defRPr>
                      </a:lvl1pPr>
                      <a:lvl2pPr marL="457200" algn="l" defTabSz="457200" rtl="0" eaLnBrk="1" latinLnBrk="0" hangingPunct="1">
                        <a:defRPr sz="1800" kern="1200">
                          <a:solidFill>
                            <a:schemeClr val="dk1"/>
                          </a:solidFill>
                          <a:latin typeface="ITC Stone Serif Std Medium"/>
                        </a:defRPr>
                      </a:lvl2pPr>
                      <a:lvl3pPr marL="914400" algn="l" defTabSz="457200" rtl="0" eaLnBrk="1" latinLnBrk="0" hangingPunct="1">
                        <a:defRPr sz="1800" kern="1200">
                          <a:solidFill>
                            <a:schemeClr val="dk1"/>
                          </a:solidFill>
                          <a:latin typeface="ITC Stone Serif Std Medium"/>
                        </a:defRPr>
                      </a:lvl3pPr>
                      <a:lvl4pPr marL="1371600" algn="l" defTabSz="457200" rtl="0" eaLnBrk="1" latinLnBrk="0" hangingPunct="1">
                        <a:defRPr sz="1800" kern="1200">
                          <a:solidFill>
                            <a:schemeClr val="dk1"/>
                          </a:solidFill>
                          <a:latin typeface="ITC Stone Serif Std Medium"/>
                        </a:defRPr>
                      </a:lvl4pPr>
                      <a:lvl5pPr marL="1828800" algn="l" defTabSz="457200" rtl="0" eaLnBrk="1" latinLnBrk="0" hangingPunct="1">
                        <a:defRPr sz="1800" kern="1200">
                          <a:solidFill>
                            <a:schemeClr val="dk1"/>
                          </a:solidFill>
                          <a:latin typeface="ITC Stone Serif Std Medium"/>
                        </a:defRPr>
                      </a:lvl5pPr>
                      <a:lvl6pPr marL="2286000" algn="l" defTabSz="457200" rtl="0" eaLnBrk="1" latinLnBrk="0" hangingPunct="1">
                        <a:defRPr sz="1800" kern="1200">
                          <a:solidFill>
                            <a:schemeClr val="dk1"/>
                          </a:solidFill>
                          <a:latin typeface="ITC Stone Serif Std Medium"/>
                        </a:defRPr>
                      </a:lvl6pPr>
                      <a:lvl7pPr marL="2743200" algn="l" defTabSz="457200" rtl="0" eaLnBrk="1" latinLnBrk="0" hangingPunct="1">
                        <a:defRPr sz="1800" kern="1200">
                          <a:solidFill>
                            <a:schemeClr val="dk1"/>
                          </a:solidFill>
                          <a:latin typeface="ITC Stone Serif Std Medium"/>
                        </a:defRPr>
                      </a:lvl7pPr>
                      <a:lvl8pPr marL="3200400" algn="l" defTabSz="457200" rtl="0" eaLnBrk="1" latinLnBrk="0" hangingPunct="1">
                        <a:defRPr sz="1800" kern="1200">
                          <a:solidFill>
                            <a:schemeClr val="dk1"/>
                          </a:solidFill>
                          <a:latin typeface="ITC Stone Serif Std Medium"/>
                        </a:defRPr>
                      </a:lvl8pPr>
                      <a:lvl9pPr marL="3657600" algn="l" defTabSz="457200" rtl="0" eaLnBrk="1" latinLnBrk="0" hangingPunct="1">
                        <a:defRPr sz="1800" kern="1200">
                          <a:solidFill>
                            <a:schemeClr val="dk1"/>
                          </a:solidFill>
                          <a:latin typeface="ITC Stone Serif Std Medium"/>
                        </a:defRPr>
                      </a:lvl9pPr>
                    </a:lstStyle>
                    <a:p>
                      <a:pPr algn="l"/>
                      <a:r>
                        <a:rPr lang="en-US" sz="1400" dirty="0" smtClean="0">
                          <a:latin typeface="+mj-lt"/>
                          <a:cs typeface="Arial" panose="020B0604020202020204" pitchFamily="34" charset="0"/>
                        </a:rPr>
                        <a:t>Estimated Interest Expense</a:t>
                      </a:r>
                      <a:endParaRPr lang="en-US" sz="1400" dirty="0">
                        <a:latin typeface="+mj-lt"/>
                        <a:cs typeface="Arial" panose="020B0604020202020204" pitchFamily="34" charset="0"/>
                      </a:endParaRPr>
                    </a:p>
                  </a:txBody>
                  <a:tcPr marL="91210" marR="91210" marT="45605" marB="45605"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smtClean="0">
                          <a:latin typeface="+mj-lt"/>
                          <a:cs typeface="Arial" panose="020B0604020202020204" pitchFamily="34" charset="0"/>
                        </a:rPr>
                        <a:t>$1,763,000</a:t>
                      </a:r>
                      <a:endParaRPr lang="en-US" sz="1400" b="0" dirty="0">
                        <a:latin typeface="+mj-lt"/>
                        <a:cs typeface="Arial" panose="020B0604020202020204" pitchFamily="34" charset="0"/>
                      </a:endParaRPr>
                    </a:p>
                  </a:txBody>
                  <a:tcPr marL="91210" marR="91210" marT="45605" marB="45605"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841924" rtl="0" eaLnBrk="1" fontAlgn="auto" latinLnBrk="0" hangingPunct="1">
                        <a:lnSpc>
                          <a:spcPct val="100000"/>
                        </a:lnSpc>
                        <a:spcBef>
                          <a:spcPts val="0"/>
                        </a:spcBef>
                        <a:spcAft>
                          <a:spcPts val="0"/>
                        </a:spcAft>
                        <a:buClrTx/>
                        <a:buSzTx/>
                        <a:buFontTx/>
                        <a:buNone/>
                        <a:tabLst/>
                        <a:defRPr/>
                      </a:pPr>
                      <a:r>
                        <a:rPr lang="en-US" sz="1400" b="0" dirty="0" smtClean="0">
                          <a:latin typeface="+mj-lt"/>
                          <a:cs typeface="Arial" panose="020B0604020202020204" pitchFamily="34" charset="0"/>
                        </a:rPr>
                        <a:t>$1,763,000</a:t>
                      </a:r>
                    </a:p>
                  </a:txBody>
                  <a:tcPr marL="91210" marR="91210" marT="45605" marB="45605"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32731">
                <a:tc>
                  <a:txBody>
                    <a:bodyPr/>
                    <a:lstStyle/>
                    <a:p>
                      <a:pPr algn="l"/>
                      <a:r>
                        <a:rPr lang="en-US" sz="1400" dirty="0" smtClean="0">
                          <a:latin typeface="+mj-lt"/>
                          <a:cs typeface="Arial" panose="020B0604020202020204" pitchFamily="34" charset="0"/>
                        </a:rPr>
                        <a:t>Max Lease Payment</a:t>
                      </a:r>
                      <a:endParaRPr lang="en-US" sz="1400" dirty="0">
                        <a:latin typeface="+mj-lt"/>
                        <a:cs typeface="Arial" panose="020B0604020202020204" pitchFamily="34" charset="0"/>
                      </a:endParaRPr>
                    </a:p>
                  </a:txBody>
                  <a:tcPr marL="91210" marR="91210" marT="45605" marB="45605"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400" b="0" dirty="0" smtClean="0">
                          <a:latin typeface="+mj-lt"/>
                          <a:cs typeface="Arial" panose="020B0604020202020204" pitchFamily="34" charset="0"/>
                        </a:rPr>
                        <a:t>$3,000,000</a:t>
                      </a:r>
                      <a:endParaRPr lang="en-US" sz="1400" b="0" dirty="0">
                        <a:latin typeface="+mj-lt"/>
                        <a:cs typeface="Arial" panose="020B0604020202020204" pitchFamily="34" charset="0"/>
                      </a:endParaRPr>
                    </a:p>
                  </a:txBody>
                  <a:tcPr marL="91210" marR="91210" marT="45605" marB="45605"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841924" rtl="0" eaLnBrk="1" fontAlgn="auto" latinLnBrk="0" hangingPunct="1">
                        <a:lnSpc>
                          <a:spcPct val="100000"/>
                        </a:lnSpc>
                        <a:spcBef>
                          <a:spcPts val="0"/>
                        </a:spcBef>
                        <a:spcAft>
                          <a:spcPts val="0"/>
                        </a:spcAft>
                        <a:buClrTx/>
                        <a:buSzTx/>
                        <a:buFontTx/>
                        <a:buNone/>
                        <a:tabLst/>
                        <a:defRPr/>
                      </a:pPr>
                      <a:r>
                        <a:rPr lang="en-US" sz="1400" b="0" dirty="0" smtClean="0">
                          <a:latin typeface="+mj-lt"/>
                          <a:cs typeface="Arial" panose="020B0604020202020204" pitchFamily="34" charset="0"/>
                        </a:rPr>
                        <a:t>$3,000,000</a:t>
                      </a:r>
                    </a:p>
                  </a:txBody>
                  <a:tcPr marL="91210" marR="91210" marT="45605" marB="45605"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501105285"/>
                  </a:ext>
                </a:extLst>
              </a:tr>
              <a:tr h="432731">
                <a:tc>
                  <a:txBody>
                    <a:bodyPr/>
                    <a:lstStyle>
                      <a:lvl1pPr marL="0" algn="l" defTabSz="457200" rtl="0" eaLnBrk="1" latinLnBrk="0" hangingPunct="1">
                        <a:defRPr sz="1800" kern="1200">
                          <a:solidFill>
                            <a:schemeClr val="dk1"/>
                          </a:solidFill>
                          <a:latin typeface="ITC Stone Serif Std Medium"/>
                        </a:defRPr>
                      </a:lvl1pPr>
                      <a:lvl2pPr marL="457200" algn="l" defTabSz="457200" rtl="0" eaLnBrk="1" latinLnBrk="0" hangingPunct="1">
                        <a:defRPr sz="1800" kern="1200">
                          <a:solidFill>
                            <a:schemeClr val="dk1"/>
                          </a:solidFill>
                          <a:latin typeface="ITC Stone Serif Std Medium"/>
                        </a:defRPr>
                      </a:lvl2pPr>
                      <a:lvl3pPr marL="914400" algn="l" defTabSz="457200" rtl="0" eaLnBrk="1" latinLnBrk="0" hangingPunct="1">
                        <a:defRPr sz="1800" kern="1200">
                          <a:solidFill>
                            <a:schemeClr val="dk1"/>
                          </a:solidFill>
                          <a:latin typeface="ITC Stone Serif Std Medium"/>
                        </a:defRPr>
                      </a:lvl3pPr>
                      <a:lvl4pPr marL="1371600" algn="l" defTabSz="457200" rtl="0" eaLnBrk="1" latinLnBrk="0" hangingPunct="1">
                        <a:defRPr sz="1800" kern="1200">
                          <a:solidFill>
                            <a:schemeClr val="dk1"/>
                          </a:solidFill>
                          <a:latin typeface="ITC Stone Serif Std Medium"/>
                        </a:defRPr>
                      </a:lvl4pPr>
                      <a:lvl5pPr marL="1828800" algn="l" defTabSz="457200" rtl="0" eaLnBrk="1" latinLnBrk="0" hangingPunct="1">
                        <a:defRPr sz="1800" kern="1200">
                          <a:solidFill>
                            <a:schemeClr val="dk1"/>
                          </a:solidFill>
                          <a:latin typeface="ITC Stone Serif Std Medium"/>
                        </a:defRPr>
                      </a:lvl5pPr>
                      <a:lvl6pPr marL="2286000" algn="l" defTabSz="457200" rtl="0" eaLnBrk="1" latinLnBrk="0" hangingPunct="1">
                        <a:defRPr sz="1800" kern="1200">
                          <a:solidFill>
                            <a:schemeClr val="dk1"/>
                          </a:solidFill>
                          <a:latin typeface="ITC Stone Serif Std Medium"/>
                        </a:defRPr>
                      </a:lvl6pPr>
                      <a:lvl7pPr marL="2743200" algn="l" defTabSz="457200" rtl="0" eaLnBrk="1" latinLnBrk="0" hangingPunct="1">
                        <a:defRPr sz="1800" kern="1200">
                          <a:solidFill>
                            <a:schemeClr val="dk1"/>
                          </a:solidFill>
                          <a:latin typeface="ITC Stone Serif Std Medium"/>
                        </a:defRPr>
                      </a:lvl7pPr>
                      <a:lvl8pPr marL="3200400" algn="l" defTabSz="457200" rtl="0" eaLnBrk="1" latinLnBrk="0" hangingPunct="1">
                        <a:defRPr sz="1800" kern="1200">
                          <a:solidFill>
                            <a:schemeClr val="dk1"/>
                          </a:solidFill>
                          <a:latin typeface="ITC Stone Serif Std Medium"/>
                        </a:defRPr>
                      </a:lvl8pPr>
                      <a:lvl9pPr marL="3657600" algn="l" defTabSz="457200" rtl="0" eaLnBrk="1" latinLnBrk="0" hangingPunct="1">
                        <a:defRPr sz="1800" kern="1200">
                          <a:solidFill>
                            <a:schemeClr val="dk1"/>
                          </a:solidFill>
                          <a:latin typeface="ITC Stone Serif Std Medium"/>
                        </a:defRPr>
                      </a:lvl9pPr>
                    </a:lstStyle>
                    <a:p>
                      <a:pPr algn="l"/>
                      <a:r>
                        <a:rPr lang="en-US" sz="1400" dirty="0" smtClean="0">
                          <a:latin typeface="+mj-lt"/>
                          <a:cs typeface="Arial" panose="020B0604020202020204" pitchFamily="34" charset="0"/>
                        </a:rPr>
                        <a:t>Max Impact on Debt Service Rate</a:t>
                      </a:r>
                      <a:endParaRPr lang="en-US" sz="1400" dirty="0">
                        <a:latin typeface="+mj-lt"/>
                        <a:cs typeface="Arial" panose="020B0604020202020204" pitchFamily="34" charset="0"/>
                      </a:endParaRPr>
                    </a:p>
                  </a:txBody>
                  <a:tcPr marL="91210" marR="91210" marT="45605" marB="45605"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dk1"/>
                          </a:solidFill>
                          <a:latin typeface="ITC Stone Serif Std Medium"/>
                        </a:defRPr>
                      </a:lvl1pPr>
                      <a:lvl2pPr marL="457200" algn="l" defTabSz="457200" rtl="0" eaLnBrk="1" latinLnBrk="0" hangingPunct="1">
                        <a:defRPr sz="1800" kern="1200">
                          <a:solidFill>
                            <a:schemeClr val="dk1"/>
                          </a:solidFill>
                          <a:latin typeface="ITC Stone Serif Std Medium"/>
                        </a:defRPr>
                      </a:lvl2pPr>
                      <a:lvl3pPr marL="914400" algn="l" defTabSz="457200" rtl="0" eaLnBrk="1" latinLnBrk="0" hangingPunct="1">
                        <a:defRPr sz="1800" kern="1200">
                          <a:solidFill>
                            <a:schemeClr val="dk1"/>
                          </a:solidFill>
                          <a:latin typeface="ITC Stone Serif Std Medium"/>
                        </a:defRPr>
                      </a:lvl3pPr>
                      <a:lvl4pPr marL="1371600" algn="l" defTabSz="457200" rtl="0" eaLnBrk="1" latinLnBrk="0" hangingPunct="1">
                        <a:defRPr sz="1800" kern="1200">
                          <a:solidFill>
                            <a:schemeClr val="dk1"/>
                          </a:solidFill>
                          <a:latin typeface="ITC Stone Serif Std Medium"/>
                        </a:defRPr>
                      </a:lvl4pPr>
                      <a:lvl5pPr marL="1828800" algn="l" defTabSz="457200" rtl="0" eaLnBrk="1" latinLnBrk="0" hangingPunct="1">
                        <a:defRPr sz="1800" kern="1200">
                          <a:solidFill>
                            <a:schemeClr val="dk1"/>
                          </a:solidFill>
                          <a:latin typeface="ITC Stone Serif Std Medium"/>
                        </a:defRPr>
                      </a:lvl5pPr>
                      <a:lvl6pPr marL="2286000" algn="l" defTabSz="457200" rtl="0" eaLnBrk="1" latinLnBrk="0" hangingPunct="1">
                        <a:defRPr sz="1800" kern="1200">
                          <a:solidFill>
                            <a:schemeClr val="dk1"/>
                          </a:solidFill>
                          <a:latin typeface="ITC Stone Serif Std Medium"/>
                        </a:defRPr>
                      </a:lvl6pPr>
                      <a:lvl7pPr marL="2743200" algn="l" defTabSz="457200" rtl="0" eaLnBrk="1" latinLnBrk="0" hangingPunct="1">
                        <a:defRPr sz="1800" kern="1200">
                          <a:solidFill>
                            <a:schemeClr val="dk1"/>
                          </a:solidFill>
                          <a:latin typeface="ITC Stone Serif Std Medium"/>
                        </a:defRPr>
                      </a:lvl7pPr>
                      <a:lvl8pPr marL="3200400" algn="l" defTabSz="457200" rtl="0" eaLnBrk="1" latinLnBrk="0" hangingPunct="1">
                        <a:defRPr sz="1800" kern="1200">
                          <a:solidFill>
                            <a:schemeClr val="dk1"/>
                          </a:solidFill>
                          <a:latin typeface="ITC Stone Serif Std Medium"/>
                        </a:defRPr>
                      </a:lvl8pPr>
                      <a:lvl9pPr marL="3657600" algn="l" defTabSz="457200" rtl="0" eaLnBrk="1" latinLnBrk="0" hangingPunct="1">
                        <a:defRPr sz="1800" kern="1200">
                          <a:solidFill>
                            <a:schemeClr val="dk1"/>
                          </a:solidFill>
                          <a:latin typeface="ITC Stone Serif Std Medium"/>
                        </a:defRPr>
                      </a:lvl9pPr>
                    </a:lstStyle>
                    <a:p>
                      <a:pPr algn="ctr"/>
                      <a:r>
                        <a:rPr lang="en-US" sz="1400" b="0" kern="1200" dirty="0" smtClean="0">
                          <a:solidFill>
                            <a:schemeClr val="dk1"/>
                          </a:solidFill>
                          <a:latin typeface="+mj-lt"/>
                          <a:ea typeface="+mn-ea"/>
                          <a:cs typeface="Arial" panose="020B0604020202020204" pitchFamily="34" charset="0"/>
                        </a:rPr>
                        <a:t>$0.1729</a:t>
                      </a:r>
                      <a:endParaRPr lang="en-US" sz="1400" b="0" kern="1200" dirty="0">
                        <a:solidFill>
                          <a:schemeClr val="dk1"/>
                        </a:solidFill>
                        <a:latin typeface="+mj-lt"/>
                        <a:ea typeface="+mn-ea"/>
                        <a:cs typeface="Arial" panose="020B0604020202020204" pitchFamily="34" charset="0"/>
                      </a:endParaRPr>
                    </a:p>
                  </a:txBody>
                  <a:tcPr marL="91210" marR="91210" marT="45605" marB="45605"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dk1"/>
                          </a:solidFill>
                          <a:latin typeface="ITC Stone Serif Std Medium"/>
                        </a:defRPr>
                      </a:lvl1pPr>
                      <a:lvl2pPr marL="457200" algn="l" defTabSz="457200" rtl="0" eaLnBrk="1" latinLnBrk="0" hangingPunct="1">
                        <a:defRPr sz="1800" kern="1200">
                          <a:solidFill>
                            <a:schemeClr val="dk1"/>
                          </a:solidFill>
                          <a:latin typeface="ITC Stone Serif Std Medium"/>
                        </a:defRPr>
                      </a:lvl2pPr>
                      <a:lvl3pPr marL="914400" algn="l" defTabSz="457200" rtl="0" eaLnBrk="1" latinLnBrk="0" hangingPunct="1">
                        <a:defRPr sz="1800" kern="1200">
                          <a:solidFill>
                            <a:schemeClr val="dk1"/>
                          </a:solidFill>
                          <a:latin typeface="ITC Stone Serif Std Medium"/>
                        </a:defRPr>
                      </a:lvl3pPr>
                      <a:lvl4pPr marL="1371600" algn="l" defTabSz="457200" rtl="0" eaLnBrk="1" latinLnBrk="0" hangingPunct="1">
                        <a:defRPr sz="1800" kern="1200">
                          <a:solidFill>
                            <a:schemeClr val="dk1"/>
                          </a:solidFill>
                          <a:latin typeface="ITC Stone Serif Std Medium"/>
                        </a:defRPr>
                      </a:lvl4pPr>
                      <a:lvl5pPr marL="1828800" algn="l" defTabSz="457200" rtl="0" eaLnBrk="1" latinLnBrk="0" hangingPunct="1">
                        <a:defRPr sz="1800" kern="1200">
                          <a:solidFill>
                            <a:schemeClr val="dk1"/>
                          </a:solidFill>
                          <a:latin typeface="ITC Stone Serif Std Medium"/>
                        </a:defRPr>
                      </a:lvl5pPr>
                      <a:lvl6pPr marL="2286000" algn="l" defTabSz="457200" rtl="0" eaLnBrk="1" latinLnBrk="0" hangingPunct="1">
                        <a:defRPr sz="1800" kern="1200">
                          <a:solidFill>
                            <a:schemeClr val="dk1"/>
                          </a:solidFill>
                          <a:latin typeface="ITC Stone Serif Std Medium"/>
                        </a:defRPr>
                      </a:lvl6pPr>
                      <a:lvl7pPr marL="2743200" algn="l" defTabSz="457200" rtl="0" eaLnBrk="1" latinLnBrk="0" hangingPunct="1">
                        <a:defRPr sz="1800" kern="1200">
                          <a:solidFill>
                            <a:schemeClr val="dk1"/>
                          </a:solidFill>
                          <a:latin typeface="ITC Stone Serif Std Medium"/>
                        </a:defRPr>
                      </a:lvl7pPr>
                      <a:lvl8pPr marL="3200400" algn="l" defTabSz="457200" rtl="0" eaLnBrk="1" latinLnBrk="0" hangingPunct="1">
                        <a:defRPr sz="1800" kern="1200">
                          <a:solidFill>
                            <a:schemeClr val="dk1"/>
                          </a:solidFill>
                          <a:latin typeface="ITC Stone Serif Std Medium"/>
                        </a:defRPr>
                      </a:lvl8pPr>
                      <a:lvl9pPr marL="3657600" algn="l" defTabSz="457200" rtl="0" eaLnBrk="1" latinLnBrk="0" hangingPunct="1">
                        <a:defRPr sz="1800" kern="1200">
                          <a:solidFill>
                            <a:schemeClr val="dk1"/>
                          </a:solidFill>
                          <a:latin typeface="ITC Stone Serif Std Medium"/>
                        </a:defRPr>
                      </a:lvl9pPr>
                    </a:lstStyle>
                    <a:p>
                      <a:pPr algn="ctr"/>
                      <a:r>
                        <a:rPr lang="en-US" sz="1400" b="0" kern="1200" dirty="0" smtClean="0">
                          <a:solidFill>
                            <a:schemeClr val="dk1"/>
                          </a:solidFill>
                          <a:latin typeface="+mj-lt"/>
                          <a:ea typeface="+mn-ea"/>
                          <a:cs typeface="Arial" panose="020B0604020202020204" pitchFamily="34" charset="0"/>
                        </a:rPr>
                        <a:t>$0.1729</a:t>
                      </a:r>
                      <a:endParaRPr lang="en-US" sz="1400" b="0" kern="1200" dirty="0">
                        <a:solidFill>
                          <a:schemeClr val="dk1"/>
                        </a:solidFill>
                        <a:latin typeface="+mj-lt"/>
                        <a:ea typeface="+mn-ea"/>
                        <a:cs typeface="Arial" panose="020B0604020202020204" pitchFamily="34" charset="0"/>
                      </a:endParaRPr>
                    </a:p>
                  </a:txBody>
                  <a:tcPr marL="91210" marR="91210" marT="45605" marB="45605"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432731">
                <a:tc>
                  <a:txBody>
                    <a:bodyPr/>
                    <a:lstStyle>
                      <a:lvl1pPr marL="0" algn="l" defTabSz="457200" rtl="0" eaLnBrk="1" latinLnBrk="0" hangingPunct="1">
                        <a:defRPr sz="1800" kern="1200">
                          <a:solidFill>
                            <a:schemeClr val="dk1"/>
                          </a:solidFill>
                          <a:latin typeface="ITC Stone Serif Std Medium"/>
                        </a:defRPr>
                      </a:lvl1pPr>
                      <a:lvl2pPr marL="457200" algn="l" defTabSz="457200" rtl="0" eaLnBrk="1" latinLnBrk="0" hangingPunct="1">
                        <a:defRPr sz="1800" kern="1200">
                          <a:solidFill>
                            <a:schemeClr val="dk1"/>
                          </a:solidFill>
                          <a:latin typeface="ITC Stone Serif Std Medium"/>
                        </a:defRPr>
                      </a:lvl2pPr>
                      <a:lvl3pPr marL="914400" algn="l" defTabSz="457200" rtl="0" eaLnBrk="1" latinLnBrk="0" hangingPunct="1">
                        <a:defRPr sz="1800" kern="1200">
                          <a:solidFill>
                            <a:schemeClr val="dk1"/>
                          </a:solidFill>
                          <a:latin typeface="ITC Stone Serif Std Medium"/>
                        </a:defRPr>
                      </a:lvl3pPr>
                      <a:lvl4pPr marL="1371600" algn="l" defTabSz="457200" rtl="0" eaLnBrk="1" latinLnBrk="0" hangingPunct="1">
                        <a:defRPr sz="1800" kern="1200">
                          <a:solidFill>
                            <a:schemeClr val="dk1"/>
                          </a:solidFill>
                          <a:latin typeface="ITC Stone Serif Std Medium"/>
                        </a:defRPr>
                      </a:lvl4pPr>
                      <a:lvl5pPr marL="1828800" algn="l" defTabSz="457200" rtl="0" eaLnBrk="1" latinLnBrk="0" hangingPunct="1">
                        <a:defRPr sz="1800" kern="1200">
                          <a:solidFill>
                            <a:schemeClr val="dk1"/>
                          </a:solidFill>
                          <a:latin typeface="ITC Stone Serif Std Medium"/>
                        </a:defRPr>
                      </a:lvl5pPr>
                      <a:lvl6pPr marL="2286000" algn="l" defTabSz="457200" rtl="0" eaLnBrk="1" latinLnBrk="0" hangingPunct="1">
                        <a:defRPr sz="1800" kern="1200">
                          <a:solidFill>
                            <a:schemeClr val="dk1"/>
                          </a:solidFill>
                          <a:latin typeface="ITC Stone Serif Std Medium"/>
                        </a:defRPr>
                      </a:lvl6pPr>
                      <a:lvl7pPr marL="2743200" algn="l" defTabSz="457200" rtl="0" eaLnBrk="1" latinLnBrk="0" hangingPunct="1">
                        <a:defRPr sz="1800" kern="1200">
                          <a:solidFill>
                            <a:schemeClr val="dk1"/>
                          </a:solidFill>
                          <a:latin typeface="ITC Stone Serif Std Medium"/>
                        </a:defRPr>
                      </a:lvl7pPr>
                      <a:lvl8pPr marL="3200400" algn="l" defTabSz="457200" rtl="0" eaLnBrk="1" latinLnBrk="0" hangingPunct="1">
                        <a:defRPr sz="1800" kern="1200">
                          <a:solidFill>
                            <a:schemeClr val="dk1"/>
                          </a:solidFill>
                          <a:latin typeface="ITC Stone Serif Std Medium"/>
                        </a:defRPr>
                      </a:lvl8pPr>
                      <a:lvl9pPr marL="3657600" algn="l" defTabSz="457200" rtl="0" eaLnBrk="1" latinLnBrk="0" hangingPunct="1">
                        <a:defRPr sz="1800" kern="1200">
                          <a:solidFill>
                            <a:schemeClr val="dk1"/>
                          </a:solidFill>
                          <a:latin typeface="ITC Stone Serif Std Medium"/>
                        </a:defRPr>
                      </a:lvl9pPr>
                    </a:lstStyle>
                    <a:p>
                      <a:pPr algn="l"/>
                      <a:r>
                        <a:rPr lang="en-US" sz="1400" b="1" dirty="0" smtClean="0">
                          <a:latin typeface="+mj-lt"/>
                          <a:cs typeface="Arial" panose="020B0604020202020204" pitchFamily="34" charset="0"/>
                        </a:rPr>
                        <a:t>Net Impact on Debt Service Tax Rate (1)</a:t>
                      </a:r>
                      <a:endParaRPr lang="en-US" sz="1400" b="1" dirty="0">
                        <a:latin typeface="+mj-lt"/>
                        <a:cs typeface="Arial" panose="020B0604020202020204" pitchFamily="34" charset="0"/>
                      </a:endParaRPr>
                    </a:p>
                  </a:txBody>
                  <a:tcPr marL="91210" marR="91210" marT="45605" marB="45605"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457200" rtl="0" eaLnBrk="1" latinLnBrk="0" hangingPunct="1">
                        <a:defRPr sz="1800" kern="1200">
                          <a:solidFill>
                            <a:schemeClr val="dk1"/>
                          </a:solidFill>
                          <a:latin typeface="ITC Stone Serif Std Medium"/>
                        </a:defRPr>
                      </a:lvl1pPr>
                      <a:lvl2pPr marL="457200" algn="l" defTabSz="457200" rtl="0" eaLnBrk="1" latinLnBrk="0" hangingPunct="1">
                        <a:defRPr sz="1800" kern="1200">
                          <a:solidFill>
                            <a:schemeClr val="dk1"/>
                          </a:solidFill>
                          <a:latin typeface="ITC Stone Serif Std Medium"/>
                        </a:defRPr>
                      </a:lvl2pPr>
                      <a:lvl3pPr marL="914400" algn="l" defTabSz="457200" rtl="0" eaLnBrk="1" latinLnBrk="0" hangingPunct="1">
                        <a:defRPr sz="1800" kern="1200">
                          <a:solidFill>
                            <a:schemeClr val="dk1"/>
                          </a:solidFill>
                          <a:latin typeface="ITC Stone Serif Std Medium"/>
                        </a:defRPr>
                      </a:lvl3pPr>
                      <a:lvl4pPr marL="1371600" algn="l" defTabSz="457200" rtl="0" eaLnBrk="1" latinLnBrk="0" hangingPunct="1">
                        <a:defRPr sz="1800" kern="1200">
                          <a:solidFill>
                            <a:schemeClr val="dk1"/>
                          </a:solidFill>
                          <a:latin typeface="ITC Stone Serif Std Medium"/>
                        </a:defRPr>
                      </a:lvl4pPr>
                      <a:lvl5pPr marL="1828800" algn="l" defTabSz="457200" rtl="0" eaLnBrk="1" latinLnBrk="0" hangingPunct="1">
                        <a:defRPr sz="1800" kern="1200">
                          <a:solidFill>
                            <a:schemeClr val="dk1"/>
                          </a:solidFill>
                          <a:latin typeface="ITC Stone Serif Std Medium"/>
                        </a:defRPr>
                      </a:lvl5pPr>
                      <a:lvl6pPr marL="2286000" algn="l" defTabSz="457200" rtl="0" eaLnBrk="1" latinLnBrk="0" hangingPunct="1">
                        <a:defRPr sz="1800" kern="1200">
                          <a:solidFill>
                            <a:schemeClr val="dk1"/>
                          </a:solidFill>
                          <a:latin typeface="ITC Stone Serif Std Medium"/>
                        </a:defRPr>
                      </a:lvl6pPr>
                      <a:lvl7pPr marL="2743200" algn="l" defTabSz="457200" rtl="0" eaLnBrk="1" latinLnBrk="0" hangingPunct="1">
                        <a:defRPr sz="1800" kern="1200">
                          <a:solidFill>
                            <a:schemeClr val="dk1"/>
                          </a:solidFill>
                          <a:latin typeface="ITC Stone Serif Std Medium"/>
                        </a:defRPr>
                      </a:lvl7pPr>
                      <a:lvl8pPr marL="3200400" algn="l" defTabSz="457200" rtl="0" eaLnBrk="1" latinLnBrk="0" hangingPunct="1">
                        <a:defRPr sz="1800" kern="1200">
                          <a:solidFill>
                            <a:schemeClr val="dk1"/>
                          </a:solidFill>
                          <a:latin typeface="ITC Stone Serif Std Medium"/>
                        </a:defRPr>
                      </a:lvl8pPr>
                      <a:lvl9pPr marL="3657600" algn="l" defTabSz="457200" rtl="0" eaLnBrk="1" latinLnBrk="0" hangingPunct="1">
                        <a:defRPr sz="1800" kern="1200">
                          <a:solidFill>
                            <a:schemeClr val="dk1"/>
                          </a:solidFill>
                          <a:latin typeface="ITC Stone Serif Std Medium"/>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dk1"/>
                          </a:solidFill>
                          <a:latin typeface="ITC Stone Serif Std Medium"/>
                          <a:ea typeface="+mn-ea"/>
                          <a:cs typeface="Arial" panose="020B0604020202020204" pitchFamily="34" charset="0"/>
                        </a:rPr>
                        <a:t>$0.0000</a:t>
                      </a:r>
                    </a:p>
                  </a:txBody>
                  <a:tcPr marL="91210" marR="91210" marT="45605" marB="45605"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457200" rtl="0" eaLnBrk="1" latinLnBrk="0" hangingPunct="1">
                        <a:defRPr sz="1800" kern="1200">
                          <a:solidFill>
                            <a:schemeClr val="dk1"/>
                          </a:solidFill>
                          <a:latin typeface="ITC Stone Serif Std Medium"/>
                        </a:defRPr>
                      </a:lvl1pPr>
                      <a:lvl2pPr marL="457200" algn="l" defTabSz="457200" rtl="0" eaLnBrk="1" latinLnBrk="0" hangingPunct="1">
                        <a:defRPr sz="1800" kern="1200">
                          <a:solidFill>
                            <a:schemeClr val="dk1"/>
                          </a:solidFill>
                          <a:latin typeface="ITC Stone Serif Std Medium"/>
                        </a:defRPr>
                      </a:lvl2pPr>
                      <a:lvl3pPr marL="914400" algn="l" defTabSz="457200" rtl="0" eaLnBrk="1" latinLnBrk="0" hangingPunct="1">
                        <a:defRPr sz="1800" kern="1200">
                          <a:solidFill>
                            <a:schemeClr val="dk1"/>
                          </a:solidFill>
                          <a:latin typeface="ITC Stone Serif Std Medium"/>
                        </a:defRPr>
                      </a:lvl3pPr>
                      <a:lvl4pPr marL="1371600" algn="l" defTabSz="457200" rtl="0" eaLnBrk="1" latinLnBrk="0" hangingPunct="1">
                        <a:defRPr sz="1800" kern="1200">
                          <a:solidFill>
                            <a:schemeClr val="dk1"/>
                          </a:solidFill>
                          <a:latin typeface="ITC Stone Serif Std Medium"/>
                        </a:defRPr>
                      </a:lvl4pPr>
                      <a:lvl5pPr marL="1828800" algn="l" defTabSz="457200" rtl="0" eaLnBrk="1" latinLnBrk="0" hangingPunct="1">
                        <a:defRPr sz="1800" kern="1200">
                          <a:solidFill>
                            <a:schemeClr val="dk1"/>
                          </a:solidFill>
                          <a:latin typeface="ITC Stone Serif Std Medium"/>
                        </a:defRPr>
                      </a:lvl5pPr>
                      <a:lvl6pPr marL="2286000" algn="l" defTabSz="457200" rtl="0" eaLnBrk="1" latinLnBrk="0" hangingPunct="1">
                        <a:defRPr sz="1800" kern="1200">
                          <a:solidFill>
                            <a:schemeClr val="dk1"/>
                          </a:solidFill>
                          <a:latin typeface="ITC Stone Serif Std Medium"/>
                        </a:defRPr>
                      </a:lvl6pPr>
                      <a:lvl7pPr marL="2743200" algn="l" defTabSz="457200" rtl="0" eaLnBrk="1" latinLnBrk="0" hangingPunct="1">
                        <a:defRPr sz="1800" kern="1200">
                          <a:solidFill>
                            <a:schemeClr val="dk1"/>
                          </a:solidFill>
                          <a:latin typeface="ITC Stone Serif Std Medium"/>
                        </a:defRPr>
                      </a:lvl7pPr>
                      <a:lvl8pPr marL="3200400" algn="l" defTabSz="457200" rtl="0" eaLnBrk="1" latinLnBrk="0" hangingPunct="1">
                        <a:defRPr sz="1800" kern="1200">
                          <a:solidFill>
                            <a:schemeClr val="dk1"/>
                          </a:solidFill>
                          <a:latin typeface="ITC Stone Serif Std Medium"/>
                        </a:defRPr>
                      </a:lvl8pPr>
                      <a:lvl9pPr marL="3657600" algn="l" defTabSz="457200" rtl="0" eaLnBrk="1" latinLnBrk="0" hangingPunct="1">
                        <a:defRPr sz="1800" kern="1200">
                          <a:solidFill>
                            <a:schemeClr val="dk1"/>
                          </a:solidFill>
                          <a:latin typeface="ITC Stone Serif Std Medium"/>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dk1"/>
                          </a:solidFill>
                          <a:latin typeface="ITC Stone Serif Std Medium"/>
                          <a:ea typeface="+mn-ea"/>
                          <a:cs typeface="Arial" panose="020B0604020202020204" pitchFamily="34" charset="0"/>
                        </a:rPr>
                        <a:t>$0.0000</a:t>
                      </a:r>
                    </a:p>
                  </a:txBody>
                  <a:tcPr marL="91210" marR="91210" marT="45605" marB="45605"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56027225"/>
                  </a:ext>
                </a:extLst>
              </a:tr>
            </a:tbl>
          </a:graphicData>
        </a:graphic>
      </p:graphicFrame>
      <p:sp>
        <p:nvSpPr>
          <p:cNvPr id="5" name="Text Placeholder 3"/>
          <p:cNvSpPr>
            <a:spLocks noGrp="1"/>
          </p:cNvSpPr>
          <p:nvPr>
            <p:ph type="body" sz="quarter" idx="14"/>
          </p:nvPr>
        </p:nvSpPr>
        <p:spPr>
          <a:xfrm>
            <a:off x="581577" y="5056078"/>
            <a:ext cx="8446069" cy="615049"/>
          </a:xfrm>
        </p:spPr>
        <p:txBody>
          <a:bodyPr/>
          <a:lstStyle/>
          <a:p>
            <a:r>
              <a:rPr lang="en-US" sz="997" dirty="0"/>
              <a:t>1) Based upon the 2023 certified net assessed value of </a:t>
            </a:r>
            <a:r>
              <a:rPr lang="en-US" sz="997" dirty="0" smtClean="0"/>
              <a:t>$1,734,650,851 </a:t>
            </a:r>
            <a:r>
              <a:rPr lang="en-US" sz="997" dirty="0"/>
              <a:t>per the </a:t>
            </a:r>
            <a:r>
              <a:rPr lang="en-US" sz="997" dirty="0" smtClean="0"/>
              <a:t>Hancock </a:t>
            </a:r>
            <a:r>
              <a:rPr lang="en-US" sz="997" dirty="0"/>
              <a:t>County budget order</a:t>
            </a:r>
            <a:r>
              <a:rPr lang="en-US" sz="997" dirty="0" smtClean="0"/>
              <a:t>. Assumes the debt service tax rate after issuance of these projects will be at or below the School Corporation’s 2023 debt service tax rate of $1.1790</a:t>
            </a:r>
            <a:endParaRPr lang="en-US" sz="997" dirty="0"/>
          </a:p>
        </p:txBody>
      </p:sp>
    </p:spTree>
    <p:extLst>
      <p:ext uri="{BB962C8B-B14F-4D97-AF65-F5344CB8AC3E}">
        <p14:creationId xmlns:p14="http://schemas.microsoft.com/office/powerpoint/2010/main" val="17371351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Disclosure</a:t>
            </a:r>
            <a:endParaRPr lang="en-US" dirty="0"/>
          </a:p>
        </p:txBody>
      </p:sp>
      <p:sp>
        <p:nvSpPr>
          <p:cNvPr id="6" name="TextBox 5"/>
          <p:cNvSpPr txBox="1"/>
          <p:nvPr/>
        </p:nvSpPr>
        <p:spPr>
          <a:xfrm>
            <a:off x="409903" y="966952"/>
            <a:ext cx="8366235" cy="3631763"/>
          </a:xfrm>
          <a:prstGeom prst="rect">
            <a:avLst/>
          </a:prstGeom>
          <a:noFill/>
        </p:spPr>
        <p:txBody>
          <a:bodyPr wrap="square" rtlCol="0">
            <a:spAutoFit/>
          </a:bodyPr>
          <a:lstStyle/>
          <a:p>
            <a:r>
              <a:rPr lang="en-US" sz="1000" dirty="0"/>
              <a:t>Stifel, Nicolaus &amp; Company, Incorporated (“Stifel”) has been engaged or appointed to serve as an underwriter or placement agent with respect to a particular issuance of municipal securities to which the attached material relates and Stifel is providing all information and advice contained in the attached material in its capacity as underwriter or placement agent for that particular issuance. As outlined in the SEC’s Municipal Advisor Rule, Stifel has not acted, and will not act, as your municipal advisor with respect to the issuance of the municipal securities that is the subject to the engagement.</a:t>
            </a:r>
          </a:p>
          <a:p>
            <a:r>
              <a:rPr lang="en-US" sz="1000" dirty="0"/>
              <a:t> </a:t>
            </a:r>
          </a:p>
          <a:p>
            <a:r>
              <a:rPr lang="en-US" sz="1000" dirty="0"/>
              <a:t>Stifel is providing information and is declaring to the proposed municipal issuer that it has done so within the regulatory framework of MSRB Rule G-23 as an underwriter (by definition also including the role of  placement agent) and not as a financial advisor, as defined therein, with respect to the referenced proposed issuance of municipal securities.  The primary role of Stifel, as an underwriter, is to purchase securities for resale to investors in an arm’s-length commercial transaction.  Serving in the role of underwriter, Stifel has financial and other interests that differ from those of the issuer. The issuer should consult with its own financial and/or municipal, legal, accounting, tax and other advisors, as applicable, to the extent it deems appropriate.</a:t>
            </a:r>
          </a:p>
          <a:p>
            <a:r>
              <a:rPr lang="en-US" sz="1000" dirty="0"/>
              <a:t> </a:t>
            </a:r>
          </a:p>
          <a:p>
            <a:r>
              <a:rPr lang="en-US" sz="1000" dirty="0"/>
              <a:t>These materials have been prepared by Stifel for the client or potential client to whom such materials are directly addressed and delivered for discussion purposes only.  All terms and conditions are subject to further discussion and negotiation.  Stifel does not express any view as to whether financing options presented in these materials are achievable or will be available at the time of any contemplated transaction.  These materials do not constitute an offer or solicitation to sell or purchase any securities and are not a commitment by Stifel to provide or arrange any financing for any transaction or to purchase any security in connection therewith and may not relied upon as an indication that such an offer will be provided in the future.  Where indicated, this presentation may contain information derived from sources other than Stifel. While we believe such information to be accurate and complete, Stifel does not guarantee the accuracy of this information. This material is based on information currently available to Stifel or its sources and is subject to change without notice. Stifel does not provide accounting, tax or legal advice; however, you should be aware that any proposed indicative transaction could have accounting, tax, legal or other implications that should be discussed with your advisors and /or counsel as you deem appropriate.</a:t>
            </a:r>
          </a:p>
        </p:txBody>
      </p:sp>
    </p:spTree>
    <p:extLst>
      <p:ext uri="{BB962C8B-B14F-4D97-AF65-F5344CB8AC3E}">
        <p14:creationId xmlns:p14="http://schemas.microsoft.com/office/powerpoint/2010/main" val="3924100021"/>
      </p:ext>
    </p:extLst>
  </p:cSld>
  <p:clrMapOvr>
    <a:masterClrMapping/>
  </p:clrMapOvr>
</p:sld>
</file>

<file path=ppt/theme/theme1.xml><?xml version="1.0" encoding="utf-8"?>
<a:theme xmlns:a="http://schemas.openxmlformats.org/drawingml/2006/main" name="Blank Inside Page">
  <a:themeElements>
    <a:clrScheme name="Stifel">
      <a:dk1>
        <a:srgbClr val="002F56"/>
      </a:dk1>
      <a:lt1>
        <a:srgbClr val="FFFFFF"/>
      </a:lt1>
      <a:dk2>
        <a:srgbClr val="002F56"/>
      </a:dk2>
      <a:lt2>
        <a:srgbClr val="FFFFFF"/>
      </a:lt2>
      <a:accent1>
        <a:srgbClr val="003057"/>
      </a:accent1>
      <a:accent2>
        <a:srgbClr val="97999B"/>
      </a:accent2>
      <a:accent3>
        <a:srgbClr val="658D1B"/>
      </a:accent3>
      <a:accent4>
        <a:srgbClr val="E57100"/>
      </a:accent4>
      <a:accent5>
        <a:srgbClr val="F1C300"/>
      </a:accent5>
      <a:accent6>
        <a:srgbClr val="00A3E0"/>
      </a:accent6>
      <a:hlink>
        <a:srgbClr val="979898"/>
      </a:hlink>
      <a:folHlink>
        <a:srgbClr val="658D1B"/>
      </a:folHlink>
    </a:clrScheme>
    <a:fontScheme name="Stifel">
      <a:majorFont>
        <a:latin typeface="Meta Offc"/>
        <a:ea typeface=""/>
        <a:cs typeface=""/>
      </a:majorFont>
      <a:minorFont>
        <a:latin typeface="Meta Off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7_Blank Inside Page">
  <a:themeElements>
    <a:clrScheme name="Stifel">
      <a:dk1>
        <a:srgbClr val="002F56"/>
      </a:dk1>
      <a:lt1>
        <a:srgbClr val="FFFFFF"/>
      </a:lt1>
      <a:dk2>
        <a:srgbClr val="002F56"/>
      </a:dk2>
      <a:lt2>
        <a:srgbClr val="FFFFFF"/>
      </a:lt2>
      <a:accent1>
        <a:srgbClr val="003057"/>
      </a:accent1>
      <a:accent2>
        <a:srgbClr val="97999B"/>
      </a:accent2>
      <a:accent3>
        <a:srgbClr val="658D1B"/>
      </a:accent3>
      <a:accent4>
        <a:srgbClr val="E57100"/>
      </a:accent4>
      <a:accent5>
        <a:srgbClr val="F1C300"/>
      </a:accent5>
      <a:accent6>
        <a:srgbClr val="00A3E0"/>
      </a:accent6>
      <a:hlink>
        <a:srgbClr val="979898"/>
      </a:hlink>
      <a:folHlink>
        <a:srgbClr val="658D1B"/>
      </a:folHlink>
    </a:clrScheme>
    <a:fontScheme name="Stifel">
      <a:majorFont>
        <a:latin typeface="Meta Offc"/>
        <a:ea typeface=""/>
        <a:cs typeface=""/>
      </a:majorFont>
      <a:minorFont>
        <a:latin typeface="Meta Off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8_Blank Inside Page">
  <a:themeElements>
    <a:clrScheme name="Stifel">
      <a:dk1>
        <a:srgbClr val="002F56"/>
      </a:dk1>
      <a:lt1>
        <a:srgbClr val="FFFFFF"/>
      </a:lt1>
      <a:dk2>
        <a:srgbClr val="002F56"/>
      </a:dk2>
      <a:lt2>
        <a:srgbClr val="FFFFFF"/>
      </a:lt2>
      <a:accent1>
        <a:srgbClr val="003057"/>
      </a:accent1>
      <a:accent2>
        <a:srgbClr val="97999B"/>
      </a:accent2>
      <a:accent3>
        <a:srgbClr val="658D1B"/>
      </a:accent3>
      <a:accent4>
        <a:srgbClr val="E57100"/>
      </a:accent4>
      <a:accent5>
        <a:srgbClr val="F1C300"/>
      </a:accent5>
      <a:accent6>
        <a:srgbClr val="00A3E0"/>
      </a:accent6>
      <a:hlink>
        <a:srgbClr val="979898"/>
      </a:hlink>
      <a:folHlink>
        <a:srgbClr val="658D1B"/>
      </a:folHlink>
    </a:clrScheme>
    <a:fontScheme name="Stifel">
      <a:majorFont>
        <a:latin typeface="Meta Offc"/>
        <a:ea typeface=""/>
        <a:cs typeface=""/>
      </a:majorFont>
      <a:minorFont>
        <a:latin typeface="Meta Off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Blank Inside Page">
  <a:themeElements>
    <a:clrScheme name="Stifel">
      <a:dk1>
        <a:srgbClr val="002F56"/>
      </a:dk1>
      <a:lt1>
        <a:srgbClr val="FFFFFF"/>
      </a:lt1>
      <a:dk2>
        <a:srgbClr val="002F56"/>
      </a:dk2>
      <a:lt2>
        <a:srgbClr val="FFFFFF"/>
      </a:lt2>
      <a:accent1>
        <a:srgbClr val="003057"/>
      </a:accent1>
      <a:accent2>
        <a:srgbClr val="97999B"/>
      </a:accent2>
      <a:accent3>
        <a:srgbClr val="658D1B"/>
      </a:accent3>
      <a:accent4>
        <a:srgbClr val="E57100"/>
      </a:accent4>
      <a:accent5>
        <a:srgbClr val="F1C300"/>
      </a:accent5>
      <a:accent6>
        <a:srgbClr val="00A3E0"/>
      </a:accent6>
      <a:hlink>
        <a:srgbClr val="979898"/>
      </a:hlink>
      <a:folHlink>
        <a:srgbClr val="658D1B"/>
      </a:folHlink>
    </a:clrScheme>
    <a:fontScheme name="Stifel">
      <a:majorFont>
        <a:latin typeface="Meta Offc"/>
        <a:ea typeface=""/>
        <a:cs typeface=""/>
      </a:majorFont>
      <a:minorFont>
        <a:latin typeface="Meta Off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ack Cover">
  <a:themeElements>
    <a:clrScheme name="Stifel">
      <a:dk1>
        <a:srgbClr val="000000"/>
      </a:dk1>
      <a:lt1>
        <a:srgbClr val="FFFFFF"/>
      </a:lt1>
      <a:dk2>
        <a:srgbClr val="003767"/>
      </a:dk2>
      <a:lt2>
        <a:srgbClr val="FFFFFF"/>
      </a:lt2>
      <a:accent1>
        <a:srgbClr val="003366"/>
      </a:accent1>
      <a:accent2>
        <a:srgbClr val="648C3C"/>
      </a:accent2>
      <a:accent3>
        <a:srgbClr val="838384"/>
      </a:accent3>
      <a:accent4>
        <a:srgbClr val="DC5B1C"/>
      </a:accent4>
      <a:accent5>
        <a:srgbClr val="A28F51"/>
      </a:accent5>
      <a:accent6>
        <a:srgbClr val="008BD4"/>
      </a:accent6>
      <a:hlink>
        <a:srgbClr val="FFFF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ustom Design">
  <a:themeElements>
    <a:clrScheme name="Stifel">
      <a:dk1>
        <a:srgbClr val="002F56"/>
      </a:dk1>
      <a:lt1>
        <a:srgbClr val="FFFFFF"/>
      </a:lt1>
      <a:dk2>
        <a:srgbClr val="002F56"/>
      </a:dk2>
      <a:lt2>
        <a:srgbClr val="FFFFFF"/>
      </a:lt2>
      <a:accent1>
        <a:srgbClr val="003057"/>
      </a:accent1>
      <a:accent2>
        <a:srgbClr val="97999B"/>
      </a:accent2>
      <a:accent3>
        <a:srgbClr val="658D1B"/>
      </a:accent3>
      <a:accent4>
        <a:srgbClr val="E57100"/>
      </a:accent4>
      <a:accent5>
        <a:srgbClr val="F1C300"/>
      </a:accent5>
      <a:accent6>
        <a:srgbClr val="00A3E0"/>
      </a:accent6>
      <a:hlink>
        <a:srgbClr val="979898"/>
      </a:hlink>
      <a:folHlink>
        <a:srgbClr val="658D1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defTabSz="914400" fontAlgn="base">
          <a:spcBef>
            <a:spcPct val="0"/>
          </a:spcBef>
          <a:spcAft>
            <a:spcPct val="0"/>
          </a:spcAft>
          <a:defRPr dirty="0">
            <a:solidFill>
              <a:srgbClr val="FFFFFF"/>
            </a:solidFill>
            <a:latin typeface="Meta Offc" panose="020B0504030101020102"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Blank Inside Page">
  <a:themeElements>
    <a:clrScheme name="Stifel">
      <a:dk1>
        <a:srgbClr val="002F56"/>
      </a:dk1>
      <a:lt1>
        <a:srgbClr val="FFFFFF"/>
      </a:lt1>
      <a:dk2>
        <a:srgbClr val="002F56"/>
      </a:dk2>
      <a:lt2>
        <a:srgbClr val="FFFFFF"/>
      </a:lt2>
      <a:accent1>
        <a:srgbClr val="003057"/>
      </a:accent1>
      <a:accent2>
        <a:srgbClr val="97999B"/>
      </a:accent2>
      <a:accent3>
        <a:srgbClr val="658D1B"/>
      </a:accent3>
      <a:accent4>
        <a:srgbClr val="E57100"/>
      </a:accent4>
      <a:accent5>
        <a:srgbClr val="F1C300"/>
      </a:accent5>
      <a:accent6>
        <a:srgbClr val="00A3E0"/>
      </a:accent6>
      <a:hlink>
        <a:srgbClr val="979898"/>
      </a:hlink>
      <a:folHlink>
        <a:srgbClr val="658D1B"/>
      </a:folHlink>
    </a:clrScheme>
    <a:fontScheme name="Stifel">
      <a:majorFont>
        <a:latin typeface="Meta Offc"/>
        <a:ea typeface=""/>
        <a:cs typeface=""/>
      </a:majorFont>
      <a:minorFont>
        <a:latin typeface="Meta Off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Blank Inside Page">
  <a:themeElements>
    <a:clrScheme name="Stifel">
      <a:dk1>
        <a:srgbClr val="002F56"/>
      </a:dk1>
      <a:lt1>
        <a:srgbClr val="FFFFFF"/>
      </a:lt1>
      <a:dk2>
        <a:srgbClr val="002F56"/>
      </a:dk2>
      <a:lt2>
        <a:srgbClr val="FFFFFF"/>
      </a:lt2>
      <a:accent1>
        <a:srgbClr val="003057"/>
      </a:accent1>
      <a:accent2>
        <a:srgbClr val="97999B"/>
      </a:accent2>
      <a:accent3>
        <a:srgbClr val="658D1B"/>
      </a:accent3>
      <a:accent4>
        <a:srgbClr val="E57100"/>
      </a:accent4>
      <a:accent5>
        <a:srgbClr val="F1C300"/>
      </a:accent5>
      <a:accent6>
        <a:srgbClr val="00A3E0"/>
      </a:accent6>
      <a:hlink>
        <a:srgbClr val="979898"/>
      </a:hlink>
      <a:folHlink>
        <a:srgbClr val="658D1B"/>
      </a:folHlink>
    </a:clrScheme>
    <a:fontScheme name="Stifel">
      <a:majorFont>
        <a:latin typeface="Meta Offc"/>
        <a:ea typeface=""/>
        <a:cs typeface=""/>
      </a:majorFont>
      <a:minorFont>
        <a:latin typeface="Meta Off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Blank Inside Page">
  <a:themeElements>
    <a:clrScheme name="Stifel">
      <a:dk1>
        <a:srgbClr val="002F56"/>
      </a:dk1>
      <a:lt1>
        <a:srgbClr val="FFFFFF"/>
      </a:lt1>
      <a:dk2>
        <a:srgbClr val="002F56"/>
      </a:dk2>
      <a:lt2>
        <a:srgbClr val="FFFFFF"/>
      </a:lt2>
      <a:accent1>
        <a:srgbClr val="003057"/>
      </a:accent1>
      <a:accent2>
        <a:srgbClr val="97999B"/>
      </a:accent2>
      <a:accent3>
        <a:srgbClr val="658D1B"/>
      </a:accent3>
      <a:accent4>
        <a:srgbClr val="E57100"/>
      </a:accent4>
      <a:accent5>
        <a:srgbClr val="F1C300"/>
      </a:accent5>
      <a:accent6>
        <a:srgbClr val="00A3E0"/>
      </a:accent6>
      <a:hlink>
        <a:srgbClr val="979898"/>
      </a:hlink>
      <a:folHlink>
        <a:srgbClr val="658D1B"/>
      </a:folHlink>
    </a:clrScheme>
    <a:fontScheme name="Stifel">
      <a:majorFont>
        <a:latin typeface="Meta Offc"/>
        <a:ea typeface=""/>
        <a:cs typeface=""/>
      </a:majorFont>
      <a:minorFont>
        <a:latin typeface="Meta Off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5_Blank Inside Page">
  <a:themeElements>
    <a:clrScheme name="Stifel">
      <a:dk1>
        <a:srgbClr val="002F56"/>
      </a:dk1>
      <a:lt1>
        <a:srgbClr val="FFFFFF"/>
      </a:lt1>
      <a:dk2>
        <a:srgbClr val="002F56"/>
      </a:dk2>
      <a:lt2>
        <a:srgbClr val="FFFFFF"/>
      </a:lt2>
      <a:accent1>
        <a:srgbClr val="003057"/>
      </a:accent1>
      <a:accent2>
        <a:srgbClr val="97999B"/>
      </a:accent2>
      <a:accent3>
        <a:srgbClr val="658D1B"/>
      </a:accent3>
      <a:accent4>
        <a:srgbClr val="E57100"/>
      </a:accent4>
      <a:accent5>
        <a:srgbClr val="F1C300"/>
      </a:accent5>
      <a:accent6>
        <a:srgbClr val="00A3E0"/>
      </a:accent6>
      <a:hlink>
        <a:srgbClr val="979898"/>
      </a:hlink>
      <a:folHlink>
        <a:srgbClr val="658D1B"/>
      </a:folHlink>
    </a:clrScheme>
    <a:fontScheme name="Stifel">
      <a:majorFont>
        <a:latin typeface="Meta Offc"/>
        <a:ea typeface=""/>
        <a:cs typeface=""/>
      </a:majorFont>
      <a:minorFont>
        <a:latin typeface="Meta Off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6_Blank Inside Page">
  <a:themeElements>
    <a:clrScheme name="Stifel">
      <a:dk1>
        <a:srgbClr val="002F56"/>
      </a:dk1>
      <a:lt1>
        <a:srgbClr val="FFFFFF"/>
      </a:lt1>
      <a:dk2>
        <a:srgbClr val="002F56"/>
      </a:dk2>
      <a:lt2>
        <a:srgbClr val="FFFFFF"/>
      </a:lt2>
      <a:accent1>
        <a:srgbClr val="003057"/>
      </a:accent1>
      <a:accent2>
        <a:srgbClr val="97999B"/>
      </a:accent2>
      <a:accent3>
        <a:srgbClr val="658D1B"/>
      </a:accent3>
      <a:accent4>
        <a:srgbClr val="E57100"/>
      </a:accent4>
      <a:accent5>
        <a:srgbClr val="F1C300"/>
      </a:accent5>
      <a:accent6>
        <a:srgbClr val="00A3E0"/>
      </a:accent6>
      <a:hlink>
        <a:srgbClr val="979898"/>
      </a:hlink>
      <a:folHlink>
        <a:srgbClr val="658D1B"/>
      </a:folHlink>
    </a:clrScheme>
    <a:fontScheme name="Stifel">
      <a:majorFont>
        <a:latin typeface="Meta Offc"/>
        <a:ea typeface=""/>
        <a:cs typeface=""/>
      </a:majorFont>
      <a:minorFont>
        <a:latin typeface="Meta Off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TIFEL">
    <a:dk1>
      <a:sysClr val="windowText" lastClr="000000"/>
    </a:dk1>
    <a:lt1>
      <a:sysClr val="window" lastClr="FFFFFF"/>
    </a:lt1>
    <a:dk2>
      <a:srgbClr val="658D1B"/>
    </a:dk2>
    <a:lt2>
      <a:srgbClr val="003057"/>
    </a:lt2>
    <a:accent1>
      <a:srgbClr val="E57200"/>
    </a:accent1>
    <a:accent2>
      <a:srgbClr val="97999B"/>
    </a:accent2>
    <a:accent3>
      <a:srgbClr val="8F3237"/>
    </a:accent3>
    <a:accent4>
      <a:srgbClr val="F1C400"/>
    </a:accent4>
    <a:accent5>
      <a:srgbClr val="00A3E0"/>
    </a:accent5>
    <a:accent6>
      <a:srgbClr val="B3A369"/>
    </a:accent6>
    <a:hlink>
      <a:srgbClr val="00A3E0"/>
    </a:hlink>
    <a:folHlink>
      <a:srgbClr val="512A4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STIFEL">
    <a:dk1>
      <a:sysClr val="windowText" lastClr="000000"/>
    </a:dk1>
    <a:lt1>
      <a:sysClr val="window" lastClr="FFFFFF"/>
    </a:lt1>
    <a:dk2>
      <a:srgbClr val="658D1B"/>
    </a:dk2>
    <a:lt2>
      <a:srgbClr val="003057"/>
    </a:lt2>
    <a:accent1>
      <a:srgbClr val="E57200"/>
    </a:accent1>
    <a:accent2>
      <a:srgbClr val="97999B"/>
    </a:accent2>
    <a:accent3>
      <a:srgbClr val="8F3237"/>
    </a:accent3>
    <a:accent4>
      <a:srgbClr val="F1C400"/>
    </a:accent4>
    <a:accent5>
      <a:srgbClr val="00A3E0"/>
    </a:accent5>
    <a:accent6>
      <a:srgbClr val="B3A369"/>
    </a:accent6>
    <a:hlink>
      <a:srgbClr val="00A3E0"/>
    </a:hlink>
    <a:folHlink>
      <a:srgbClr val="512A4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2475</TotalTime>
  <Words>716</Words>
  <Application>Microsoft Office PowerPoint</Application>
  <PresentationFormat>On-screen Show (4:3)</PresentationFormat>
  <Paragraphs>44</Paragraphs>
  <Slides>5</Slides>
  <Notes>0</Notes>
  <HiddenSlides>0</HiddenSlides>
  <MMClips>0</MMClips>
  <ScaleCrop>false</ScaleCrop>
  <HeadingPairs>
    <vt:vector size="6" baseType="variant">
      <vt:variant>
        <vt:lpstr>Fonts Used</vt:lpstr>
      </vt:variant>
      <vt:variant>
        <vt:i4>9</vt:i4>
      </vt:variant>
      <vt:variant>
        <vt:lpstr>Theme</vt:lpstr>
      </vt:variant>
      <vt:variant>
        <vt:i4>11</vt:i4>
      </vt:variant>
      <vt:variant>
        <vt:lpstr>Slide Titles</vt:lpstr>
      </vt:variant>
      <vt:variant>
        <vt:i4>5</vt:i4>
      </vt:variant>
    </vt:vector>
  </HeadingPairs>
  <TitlesOfParts>
    <vt:vector size="25" baseType="lpstr">
      <vt:lpstr>Arial</vt:lpstr>
      <vt:lpstr>Calibri</vt:lpstr>
      <vt:lpstr>ITC Stone Serif Std Medium</vt:lpstr>
      <vt:lpstr>Meta Offc</vt:lpstr>
      <vt:lpstr>Meta Offc Book</vt:lpstr>
      <vt:lpstr>Meta Offc Light</vt:lpstr>
      <vt:lpstr>Meta Offc Normal</vt:lpstr>
      <vt:lpstr>System Font Regular</vt:lpstr>
      <vt:lpstr>Wingdings</vt:lpstr>
      <vt:lpstr>Blank Inside Page</vt:lpstr>
      <vt:lpstr>2_Blank Inside Page</vt:lpstr>
      <vt:lpstr>Back Cover</vt:lpstr>
      <vt:lpstr>1_Custom Design</vt:lpstr>
      <vt:lpstr>1_Blank Inside Page</vt:lpstr>
      <vt:lpstr>3_Blank Inside Page</vt:lpstr>
      <vt:lpstr>4_Blank Inside Page</vt:lpstr>
      <vt:lpstr>5_Blank Inside Page</vt:lpstr>
      <vt:lpstr>6_Blank Inside Page</vt:lpstr>
      <vt:lpstr>7_Blank Inside Page</vt:lpstr>
      <vt:lpstr>8_Blank Inside Page</vt:lpstr>
      <vt:lpstr>PowerPoint Presentation</vt:lpstr>
      <vt:lpstr>Overview of Mt. Vernon Schools Debt Obligations</vt:lpstr>
      <vt:lpstr>Maintenance &amp; Bus Project Bonds – Tax Impact</vt:lpstr>
      <vt:lpstr>Parameters of Bus Project and Maintenance Project</vt:lpstr>
      <vt:lpstr>Disclosure</vt:lpstr>
    </vt:vector>
  </TitlesOfParts>
  <Company>Stifel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Dennis, Claire (PF-Indianapolis DT)</dc:creator>
  <cp:lastModifiedBy>Bruggeman, Luke (PF - Indianapolis DT)</cp:lastModifiedBy>
  <cp:revision>265</cp:revision>
  <cp:lastPrinted>2022-03-04T19:10:34Z</cp:lastPrinted>
  <dcterms:created xsi:type="dcterms:W3CDTF">2021-05-18T13:00:24Z</dcterms:created>
  <dcterms:modified xsi:type="dcterms:W3CDTF">2023-06-16T20:24:30Z</dcterms:modified>
</cp:coreProperties>
</file>